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80" r:id="rId2"/>
  </p:sldMasterIdLst>
  <p:notesMasterIdLst>
    <p:notesMasterId r:id="rId28"/>
  </p:notesMasterIdLst>
  <p:sldIdLst>
    <p:sldId id="256" r:id="rId3"/>
    <p:sldId id="260" r:id="rId4"/>
    <p:sldId id="258" r:id="rId5"/>
    <p:sldId id="261" r:id="rId6"/>
    <p:sldId id="262" r:id="rId7"/>
    <p:sldId id="263" r:id="rId8"/>
    <p:sldId id="296" r:id="rId9"/>
    <p:sldId id="275" r:id="rId10"/>
    <p:sldId id="259" r:id="rId11"/>
    <p:sldId id="306" r:id="rId12"/>
    <p:sldId id="307" r:id="rId13"/>
    <p:sldId id="308" r:id="rId14"/>
    <p:sldId id="309" r:id="rId15"/>
    <p:sldId id="310" r:id="rId16"/>
    <p:sldId id="298" r:id="rId17"/>
    <p:sldId id="266" r:id="rId18"/>
    <p:sldId id="301" r:id="rId19"/>
    <p:sldId id="302" r:id="rId20"/>
    <p:sldId id="287" r:id="rId21"/>
    <p:sldId id="303" r:id="rId22"/>
    <p:sldId id="304" r:id="rId23"/>
    <p:sldId id="305" r:id="rId24"/>
    <p:sldId id="283" r:id="rId25"/>
    <p:sldId id="265" r:id="rId26"/>
    <p:sldId id="264" r:id="rId2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9"/>
    </p:embeddedFont>
    <p:embeddedFont>
      <p:font typeface="Lato" panose="020F0502020204030203" pitchFamily="34" charset="0"/>
      <p:regular r:id="rId30"/>
      <p:bold r:id="rId31"/>
      <p:italic r:id="rId32"/>
      <p:boldItalic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  <p:embeddedFont>
      <p:font typeface="Montserrat ExtraBold" panose="00000900000000000000" pitchFamily="2" charset="0"/>
      <p:bold r:id="rId38"/>
      <p:boldItalic r:id="rId39"/>
    </p:embeddedFont>
    <p:embeddedFont>
      <p:font typeface="Montserrat Medium" panose="00000600000000000000" pitchFamily="2" charset="0"/>
      <p:regular r:id="rId40"/>
      <p:italic r:id="rId41"/>
    </p:embeddedFont>
    <p:embeddedFont>
      <p:font typeface="Montserrat SemiBold" panose="00000700000000000000" pitchFamily="2" charset="0"/>
      <p:bold r:id="rId42"/>
      <p:boldItalic r:id="rId43"/>
    </p:embeddedFont>
    <p:embeddedFont>
      <p:font typeface="Source Sans Pro" panose="020B050303040302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tion par défaut" id="{C7B462AA-3C02-4A64-A151-9ED253D960B3}">
          <p14:sldIdLst>
            <p14:sldId id="256"/>
            <p14:sldId id="260"/>
            <p14:sldId id="258"/>
            <p14:sldId id="261"/>
            <p14:sldId id="262"/>
            <p14:sldId id="263"/>
            <p14:sldId id="296"/>
            <p14:sldId id="275"/>
            <p14:sldId id="259"/>
            <p14:sldId id="306"/>
            <p14:sldId id="307"/>
            <p14:sldId id="308"/>
            <p14:sldId id="309"/>
            <p14:sldId id="310"/>
            <p14:sldId id="298"/>
            <p14:sldId id="266"/>
            <p14:sldId id="301"/>
            <p14:sldId id="302"/>
            <p14:sldId id="287"/>
            <p14:sldId id="303"/>
            <p14:sldId id="304"/>
            <p14:sldId id="305"/>
            <p14:sldId id="283"/>
            <p14:sldId id="265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DE34"/>
    <a:srgbClr val="242E64"/>
    <a:srgbClr val="040E41"/>
    <a:srgbClr val="303862"/>
    <a:srgbClr val="2A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4657AC3-2B31-4581-854F-F774727B1A71}">
  <a:tblStyle styleId="{34657AC3-2B31-4581-854F-F774727B1A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54" y="11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1.fntdata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8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e38dc7bb6a_1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e38dc7bb6a_1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249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68078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6450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2604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0017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e38dc7bb6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e38dc7bb6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08478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e38dc7bb6a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e38dc7bb6a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e38dc7bb6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e38dc7bb6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5648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e49ec3022a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e49ec3022a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e38dc7bb6a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e38dc7bb6a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e1886a29ab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e1886a29ab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e1886a29ab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e1886a29ab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e38dc7bb6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e38dc7bb6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e38dc7bb6a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e38dc7bb6a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e38dc7bb6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e38dc7bb6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39443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6" name="Google Shape;2286;ge39e3565a8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7" name="Google Shape;2287;ge39e3565a8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19709" y="2145759"/>
            <a:ext cx="289868" cy="852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2758638" y="4173929"/>
            <a:ext cx="3178775" cy="143925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rot="10800000" flipH="1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10800000" flipH="1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rot="10800000" flipH="1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35247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grpSp>
        <p:nvGrpSpPr>
          <p:cNvPr id="508" name="Google Shape;508;p19"/>
          <p:cNvGrpSpPr/>
          <p:nvPr/>
        </p:nvGrpSpPr>
        <p:grpSpPr>
          <a:xfrm>
            <a:off x="6521425" y="-33816"/>
            <a:ext cx="2852632" cy="755873"/>
            <a:chOff x="6521425" y="153500"/>
            <a:chExt cx="2852632" cy="755873"/>
          </a:xfrm>
        </p:grpSpPr>
        <p:grpSp>
          <p:nvGrpSpPr>
            <p:cNvPr id="509" name="Google Shape;509;p19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510" name="Google Shape;510;p19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avLst/>
                <a:gdLst/>
                <a:ahLst/>
                <a:cxnLst/>
                <a:rect l="l" t="t" r="r" b="b"/>
                <a:pathLst>
                  <a:path w="49394" h="7844" extrusionOk="0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p19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513" name="Google Shape;513;p19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avLst/>
                <a:gdLst/>
                <a:ahLst/>
                <a:cxnLst/>
                <a:rect l="l" t="t" r="r" b="b"/>
                <a:pathLst>
                  <a:path w="56050" h="8041" extrusionOk="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9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5" name="Google Shape;515;p19"/>
            <p:cNvSpPr/>
            <p:nvPr/>
          </p:nvSpPr>
          <p:spPr>
            <a:xfrm>
              <a:off x="6775775" y="828445"/>
              <a:ext cx="2424560" cy="26575"/>
            </a:xfrm>
            <a:custGeom>
              <a:avLst/>
              <a:gdLst/>
              <a:ahLst/>
              <a:cxnLst/>
              <a:rect l="l" t="t" r="r" b="b"/>
              <a:pathLst>
                <a:path w="39150" h="609" extrusionOk="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6673825" y="791573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25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5"/>
          <p:cNvSpPr txBox="1">
            <a:spLocks noGrp="1"/>
          </p:cNvSpPr>
          <p:nvPr>
            <p:ph type="body" idx="1"/>
          </p:nvPr>
        </p:nvSpPr>
        <p:spPr>
          <a:xfrm>
            <a:off x="3818675" y="1681875"/>
            <a:ext cx="4611900" cy="27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grpSp>
        <p:nvGrpSpPr>
          <p:cNvPr id="681" name="Google Shape;681;p25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682" name="Google Shape;682;p25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5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685" name="Google Shape;685;p2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25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688" name="Google Shape;688;p2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25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691" name="Google Shape;691;p2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25"/>
          <p:cNvGrpSpPr/>
          <p:nvPr/>
        </p:nvGrpSpPr>
        <p:grpSpPr>
          <a:xfrm flipH="1">
            <a:off x="6573567" y="-671954"/>
            <a:ext cx="1195349" cy="1078296"/>
            <a:chOff x="4404625" y="-443721"/>
            <a:chExt cx="1195349" cy="1078296"/>
          </a:xfrm>
        </p:grpSpPr>
        <p:sp>
          <p:nvSpPr>
            <p:cNvPr id="694" name="Google Shape;694;p2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25"/>
          <p:cNvGrpSpPr/>
          <p:nvPr/>
        </p:nvGrpSpPr>
        <p:grpSpPr>
          <a:xfrm>
            <a:off x="1375492" y="-671954"/>
            <a:ext cx="1195349" cy="1078296"/>
            <a:chOff x="4404625" y="-443721"/>
            <a:chExt cx="1195349" cy="1078296"/>
          </a:xfrm>
        </p:grpSpPr>
        <p:sp>
          <p:nvSpPr>
            <p:cNvPr id="697" name="Google Shape;697;p25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28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748" name="Google Shape;748;p28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749" name="Google Shape;749;p28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" name="Google Shape;751;p28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752" name="Google Shape;752;p2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4" name="Google Shape;754;p28"/>
          <p:cNvGrpSpPr/>
          <p:nvPr/>
        </p:nvGrpSpPr>
        <p:grpSpPr>
          <a:xfrm>
            <a:off x="-1256133" y="867643"/>
            <a:ext cx="2014791" cy="473128"/>
            <a:chOff x="-35118" y="4342063"/>
            <a:chExt cx="2014791" cy="473128"/>
          </a:xfrm>
        </p:grpSpPr>
        <p:sp>
          <p:nvSpPr>
            <p:cNvPr id="755" name="Google Shape;755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28"/>
          <p:cNvGrpSpPr/>
          <p:nvPr/>
        </p:nvGrpSpPr>
        <p:grpSpPr>
          <a:xfrm>
            <a:off x="-1179939" y="1195668"/>
            <a:ext cx="2014791" cy="473128"/>
            <a:chOff x="-35118" y="4342063"/>
            <a:chExt cx="2014791" cy="473128"/>
          </a:xfrm>
        </p:grpSpPr>
        <p:sp>
          <p:nvSpPr>
            <p:cNvPr id="758" name="Google Shape;758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28"/>
          <p:cNvGrpSpPr/>
          <p:nvPr/>
        </p:nvGrpSpPr>
        <p:grpSpPr>
          <a:xfrm rot="10800000" flipH="1">
            <a:off x="39853" y="-260807"/>
            <a:ext cx="2014791" cy="473128"/>
            <a:chOff x="-35118" y="4342063"/>
            <a:chExt cx="2014791" cy="473128"/>
          </a:xfrm>
        </p:grpSpPr>
        <p:sp>
          <p:nvSpPr>
            <p:cNvPr id="761" name="Google Shape;761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8"/>
          <p:cNvGrpSpPr/>
          <p:nvPr/>
        </p:nvGrpSpPr>
        <p:grpSpPr>
          <a:xfrm rot="10800000">
            <a:off x="7755996" y="4031858"/>
            <a:ext cx="1129225" cy="1439250"/>
            <a:chOff x="5173625" y="-443725"/>
            <a:chExt cx="1129225" cy="1439250"/>
          </a:xfrm>
        </p:grpSpPr>
        <p:sp>
          <p:nvSpPr>
            <p:cNvPr id="764" name="Google Shape;764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767" name="Google Shape;767;p2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8"/>
          <p:cNvGrpSpPr/>
          <p:nvPr/>
        </p:nvGrpSpPr>
        <p:grpSpPr>
          <a:xfrm rot="10800000">
            <a:off x="7953846" y="4266083"/>
            <a:ext cx="1129225" cy="1439250"/>
            <a:chOff x="5173625" y="-443725"/>
            <a:chExt cx="1129225" cy="1439250"/>
          </a:xfrm>
        </p:grpSpPr>
        <p:sp>
          <p:nvSpPr>
            <p:cNvPr id="770" name="Google Shape;770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29"/>
          <p:cNvGrpSpPr/>
          <p:nvPr/>
        </p:nvGrpSpPr>
        <p:grpSpPr>
          <a:xfrm rot="10800000">
            <a:off x="-483504" y="3973396"/>
            <a:ext cx="920275" cy="1078300"/>
            <a:chOff x="4679675" y="-1053325"/>
            <a:chExt cx="920275" cy="1078300"/>
          </a:xfrm>
        </p:grpSpPr>
        <p:sp>
          <p:nvSpPr>
            <p:cNvPr id="774" name="Google Shape;774;p29"/>
            <p:cNvSpPr/>
            <p:nvPr/>
          </p:nvSpPr>
          <p:spPr>
            <a:xfrm>
              <a:off x="4783025" y="-10533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4679675" y="-936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29"/>
          <p:cNvGrpSpPr/>
          <p:nvPr/>
        </p:nvGrpSpPr>
        <p:grpSpPr>
          <a:xfrm rot="10800000">
            <a:off x="-364004" y="3564321"/>
            <a:ext cx="1129225" cy="1439250"/>
            <a:chOff x="5173625" y="-443725"/>
            <a:chExt cx="1129225" cy="1439250"/>
          </a:xfrm>
        </p:grpSpPr>
        <p:sp>
          <p:nvSpPr>
            <p:cNvPr id="777" name="Google Shape;777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29"/>
          <p:cNvGrpSpPr/>
          <p:nvPr/>
        </p:nvGrpSpPr>
        <p:grpSpPr>
          <a:xfrm rot="10800000" flipH="1">
            <a:off x="-351289" y="128490"/>
            <a:ext cx="2014791" cy="473128"/>
            <a:chOff x="-35118" y="4342063"/>
            <a:chExt cx="2014791" cy="473128"/>
          </a:xfrm>
        </p:grpSpPr>
        <p:sp>
          <p:nvSpPr>
            <p:cNvPr id="780" name="Google Shape;780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rot="10800000" flipH="1">
            <a:off x="-407289" y="4585092"/>
            <a:ext cx="2014791" cy="473128"/>
            <a:chOff x="-35118" y="4342063"/>
            <a:chExt cx="2014791" cy="473128"/>
          </a:xfrm>
        </p:grpSpPr>
        <p:sp>
          <p:nvSpPr>
            <p:cNvPr id="783" name="Google Shape;783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29"/>
          <p:cNvGrpSpPr/>
          <p:nvPr/>
        </p:nvGrpSpPr>
        <p:grpSpPr>
          <a:xfrm>
            <a:off x="-407297" y="4545227"/>
            <a:ext cx="2014791" cy="473128"/>
            <a:chOff x="-35118" y="4342063"/>
            <a:chExt cx="2014791" cy="473128"/>
          </a:xfrm>
        </p:grpSpPr>
        <p:sp>
          <p:nvSpPr>
            <p:cNvPr id="786" name="Google Shape;786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29"/>
          <p:cNvGrpSpPr/>
          <p:nvPr/>
        </p:nvGrpSpPr>
        <p:grpSpPr>
          <a:xfrm flipH="1">
            <a:off x="7755996" y="-324096"/>
            <a:ext cx="1129225" cy="1439250"/>
            <a:chOff x="5173625" y="-443725"/>
            <a:chExt cx="1129225" cy="1439250"/>
          </a:xfrm>
        </p:grpSpPr>
        <p:sp>
          <p:nvSpPr>
            <p:cNvPr id="789" name="Google Shape;789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29"/>
          <p:cNvGrpSpPr/>
          <p:nvPr/>
        </p:nvGrpSpPr>
        <p:grpSpPr>
          <a:xfrm>
            <a:off x="7506654" y="-466167"/>
            <a:ext cx="920275" cy="1078300"/>
            <a:chOff x="4679675" y="-443725"/>
            <a:chExt cx="920275" cy="1078300"/>
          </a:xfrm>
        </p:grpSpPr>
        <p:sp>
          <p:nvSpPr>
            <p:cNvPr id="792" name="Google Shape;792;p29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29"/>
          <p:cNvGrpSpPr/>
          <p:nvPr/>
        </p:nvGrpSpPr>
        <p:grpSpPr>
          <a:xfrm flipH="1">
            <a:off x="7953846" y="-558321"/>
            <a:ext cx="1129225" cy="1439250"/>
            <a:chOff x="5173625" y="-443725"/>
            <a:chExt cx="1129225" cy="1439250"/>
          </a:xfrm>
        </p:grpSpPr>
        <p:sp>
          <p:nvSpPr>
            <p:cNvPr id="795" name="Google Shape;795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29"/>
          <p:cNvGrpSpPr/>
          <p:nvPr/>
        </p:nvGrpSpPr>
        <p:grpSpPr>
          <a:xfrm rot="10800000" flipH="1">
            <a:off x="-198889" y="-100110"/>
            <a:ext cx="2014791" cy="473128"/>
            <a:chOff x="-35118" y="4342063"/>
            <a:chExt cx="2014791" cy="473128"/>
          </a:xfrm>
        </p:grpSpPr>
        <p:sp>
          <p:nvSpPr>
            <p:cNvPr id="798" name="Google Shape;798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30"/>
          <p:cNvGrpSpPr/>
          <p:nvPr/>
        </p:nvGrpSpPr>
        <p:grpSpPr>
          <a:xfrm flipH="1">
            <a:off x="-365562" y="4556641"/>
            <a:ext cx="2808779" cy="1148975"/>
            <a:chOff x="6525475" y="148600"/>
            <a:chExt cx="2808779" cy="1148975"/>
          </a:xfrm>
        </p:grpSpPr>
        <p:sp>
          <p:nvSpPr>
            <p:cNvPr id="802" name="Google Shape;802;p30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30"/>
          <p:cNvGrpSpPr/>
          <p:nvPr/>
        </p:nvGrpSpPr>
        <p:grpSpPr>
          <a:xfrm rot="10800000">
            <a:off x="7497756" y="4534879"/>
            <a:ext cx="1368260" cy="1078296"/>
            <a:chOff x="4231725" y="-443721"/>
            <a:chExt cx="1368260" cy="1078296"/>
          </a:xfrm>
        </p:grpSpPr>
        <p:sp>
          <p:nvSpPr>
            <p:cNvPr id="805" name="Google Shape;805;p30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p30"/>
          <p:cNvGrpSpPr/>
          <p:nvPr/>
        </p:nvGrpSpPr>
        <p:grpSpPr>
          <a:xfrm rot="10800000">
            <a:off x="6794891" y="4173929"/>
            <a:ext cx="1129225" cy="1439250"/>
            <a:chOff x="5173625" y="-443725"/>
            <a:chExt cx="1129225" cy="1439250"/>
          </a:xfrm>
        </p:grpSpPr>
        <p:sp>
          <p:nvSpPr>
            <p:cNvPr id="808" name="Google Shape;808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0"/>
          <p:cNvGrpSpPr/>
          <p:nvPr/>
        </p:nvGrpSpPr>
        <p:grpSpPr>
          <a:xfrm rot="10800000" flipH="1">
            <a:off x="3706041" y="4534879"/>
            <a:ext cx="920275" cy="1078300"/>
            <a:chOff x="4679675" y="-443725"/>
            <a:chExt cx="920275" cy="1078300"/>
          </a:xfrm>
        </p:grpSpPr>
        <p:sp>
          <p:nvSpPr>
            <p:cNvPr id="811" name="Google Shape;81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30"/>
          <p:cNvGrpSpPr/>
          <p:nvPr/>
        </p:nvGrpSpPr>
        <p:grpSpPr>
          <a:xfrm rot="10800000" flipH="1">
            <a:off x="4199991" y="4173929"/>
            <a:ext cx="1129225" cy="1439250"/>
            <a:chOff x="5173625" y="-443725"/>
            <a:chExt cx="1129225" cy="1439250"/>
          </a:xfrm>
        </p:grpSpPr>
        <p:sp>
          <p:nvSpPr>
            <p:cNvPr id="814" name="Google Shape;81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10800000">
            <a:off x="1329129" y="3924763"/>
            <a:ext cx="474200" cy="1505350"/>
            <a:chOff x="3995775" y="-443725"/>
            <a:chExt cx="474200" cy="1505350"/>
          </a:xfrm>
        </p:grpSpPr>
        <p:sp>
          <p:nvSpPr>
            <p:cNvPr id="817" name="Google Shape;817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820" name="Google Shape;820;p30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30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823" name="Google Shape;823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826" name="Google Shape;826;p3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0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829" name="Google Shape;829;p30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30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832" name="Google Shape;832;p30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835" name="Google Shape;835;p30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30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838" name="Google Shape;838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841" name="Google Shape;84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0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844" name="Google Shape;84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0"/>
          <p:cNvGrpSpPr/>
          <p:nvPr/>
        </p:nvGrpSpPr>
        <p:grpSpPr>
          <a:xfrm rot="5400000" flipH="1">
            <a:off x="-766398" y="4711608"/>
            <a:ext cx="2014791" cy="719731"/>
            <a:chOff x="-85249" y="4203623"/>
            <a:chExt cx="2014791" cy="719731"/>
          </a:xfrm>
        </p:grpSpPr>
        <p:grpSp>
          <p:nvGrpSpPr>
            <p:cNvPr id="847" name="Google Shape;847;p30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48" name="Google Shape;848;p30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" name="Google Shape;850;p30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51" name="Google Shape;851;p30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" name="Google Shape;853;p30"/>
          <p:cNvGrpSpPr/>
          <p:nvPr/>
        </p:nvGrpSpPr>
        <p:grpSpPr>
          <a:xfrm flipH="1">
            <a:off x="8418670" y="734101"/>
            <a:ext cx="2014791" cy="469195"/>
            <a:chOff x="-35118" y="4163517"/>
            <a:chExt cx="2014791" cy="469195"/>
          </a:xfrm>
        </p:grpSpPr>
        <p:sp>
          <p:nvSpPr>
            <p:cNvPr id="854" name="Google Shape;854;p30"/>
            <p:cNvSpPr/>
            <p:nvPr/>
          </p:nvSpPr>
          <p:spPr>
            <a:xfrm rot="-5400000">
              <a:off x="712889" y="3459167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861099" y="4163517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9"/>
          <p:cNvGrpSpPr/>
          <p:nvPr/>
        </p:nvGrpSpPr>
        <p:grpSpPr>
          <a:xfrm rot="-5400000" flipH="1">
            <a:off x="8142388" y="3383598"/>
            <a:ext cx="1138350" cy="1418750"/>
            <a:chOff x="-784112" y="3818928"/>
            <a:chExt cx="1138350" cy="1418750"/>
          </a:xfrm>
        </p:grpSpPr>
        <p:sp>
          <p:nvSpPr>
            <p:cNvPr id="239" name="Google Shape;239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9"/>
          <p:cNvGrpSpPr/>
          <p:nvPr/>
        </p:nvGrpSpPr>
        <p:grpSpPr>
          <a:xfrm rot="-5400000" flipH="1">
            <a:off x="8374988" y="3596148"/>
            <a:ext cx="1138350" cy="1418750"/>
            <a:chOff x="-784112" y="3818928"/>
            <a:chExt cx="1138350" cy="1418750"/>
          </a:xfrm>
        </p:grpSpPr>
        <p:sp>
          <p:nvSpPr>
            <p:cNvPr id="242" name="Google Shape;242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-272766" y="74745"/>
            <a:ext cx="2014791" cy="473128"/>
            <a:chOff x="-35118" y="4342063"/>
            <a:chExt cx="2014791" cy="473128"/>
          </a:xfrm>
        </p:grpSpPr>
        <p:sp>
          <p:nvSpPr>
            <p:cNvPr id="245" name="Google Shape;245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7413751" y="76596"/>
            <a:ext cx="2033837" cy="1117221"/>
            <a:chOff x="7413751" y="76596"/>
            <a:chExt cx="2033837" cy="1117221"/>
          </a:xfrm>
        </p:grpSpPr>
        <p:grpSp>
          <p:nvGrpSpPr>
            <p:cNvPr id="248" name="Google Shape;248;p9"/>
            <p:cNvGrpSpPr/>
            <p:nvPr/>
          </p:nvGrpSpPr>
          <p:grpSpPr>
            <a:xfrm flipH="1">
              <a:off x="7413751" y="76596"/>
              <a:ext cx="2033837" cy="463108"/>
              <a:chOff x="-101291" y="3967072"/>
              <a:chExt cx="2033837" cy="463108"/>
            </a:xfrm>
          </p:grpSpPr>
          <p:sp>
            <p:nvSpPr>
              <p:cNvPr id="249" name="Google Shape;249;p9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1813971" y="396707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251;p9"/>
            <p:cNvGrpSpPr/>
            <p:nvPr/>
          </p:nvGrpSpPr>
          <p:grpSpPr>
            <a:xfrm flipH="1">
              <a:off x="7423284" y="366543"/>
              <a:ext cx="2014791" cy="473124"/>
              <a:chOff x="-35118" y="4159588"/>
              <a:chExt cx="2014791" cy="473124"/>
            </a:xfrm>
          </p:grpSpPr>
          <p:sp>
            <p:nvSpPr>
              <p:cNvPr id="252" name="Google Shape;252;p9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1861099" y="4159588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 flipH="1">
              <a:off x="7423276" y="720689"/>
              <a:ext cx="2014791" cy="473128"/>
              <a:chOff x="-35118" y="4342063"/>
              <a:chExt cx="2014791" cy="473128"/>
            </a:xfrm>
          </p:grpSpPr>
          <p:sp>
            <p:nvSpPr>
              <p:cNvPr id="255" name="Google Shape;255;p9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1861099" y="4342063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" name="Google Shape;257;p9"/>
          <p:cNvGrpSpPr/>
          <p:nvPr/>
        </p:nvGrpSpPr>
        <p:grpSpPr>
          <a:xfrm>
            <a:off x="-370266" y="473288"/>
            <a:ext cx="2014791" cy="473128"/>
            <a:chOff x="-35118" y="4342063"/>
            <a:chExt cx="2014791" cy="473128"/>
          </a:xfrm>
        </p:grpSpPr>
        <p:sp>
          <p:nvSpPr>
            <p:cNvPr id="258" name="Google Shape;258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9"/>
          <p:cNvSpPr txBox="1">
            <a:spLocks noGrp="1"/>
          </p:cNvSpPr>
          <p:nvPr>
            <p:ph type="title"/>
          </p:nvPr>
        </p:nvSpPr>
        <p:spPr>
          <a:xfrm>
            <a:off x="4691075" y="1303150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1" name="Google Shape;261;p9"/>
          <p:cNvSpPr txBox="1">
            <a:spLocks noGrp="1"/>
          </p:cNvSpPr>
          <p:nvPr>
            <p:ph type="subTitle" idx="1"/>
          </p:nvPr>
        </p:nvSpPr>
        <p:spPr>
          <a:xfrm>
            <a:off x="4691175" y="2143100"/>
            <a:ext cx="3663300" cy="16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52843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964827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92917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45891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9169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3"/>
          <p:cNvSpPr txBox="1">
            <a:spLocks noGrp="1"/>
          </p:cNvSpPr>
          <p:nvPr>
            <p:ph type="title" idx="2" hasCustomPrompt="1"/>
          </p:nvPr>
        </p:nvSpPr>
        <p:spPr>
          <a:xfrm>
            <a:off x="3995121" y="1227576"/>
            <a:ext cx="1157400" cy="11574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>
            <a:spLocks noGrp="1"/>
          </p:cNvSpPr>
          <p:nvPr>
            <p:ph type="subTitle" idx="1"/>
          </p:nvPr>
        </p:nvSpPr>
        <p:spPr>
          <a:xfrm>
            <a:off x="2509200" y="3652872"/>
            <a:ext cx="4125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" name="Google Shape;74;p3"/>
          <p:cNvGrpSpPr/>
          <p:nvPr/>
        </p:nvGrpSpPr>
        <p:grpSpPr>
          <a:xfrm flipH="1">
            <a:off x="7153751" y="4056822"/>
            <a:ext cx="2074949" cy="962378"/>
            <a:chOff x="-85249" y="3960975"/>
            <a:chExt cx="2074949" cy="962378"/>
          </a:xfrm>
        </p:grpSpPr>
        <p:grpSp>
          <p:nvGrpSpPr>
            <p:cNvPr id="75" name="Google Shape;75;p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6" name="Google Shape;76;p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" name="Google Shape;78;p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9" name="Google Shape;79;p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81;p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2" name="Google Shape;82;p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" name="Google Shape;84;p3"/>
          <p:cNvGrpSpPr/>
          <p:nvPr/>
        </p:nvGrpSpPr>
        <p:grpSpPr>
          <a:xfrm flipH="1">
            <a:off x="323625" y="3807546"/>
            <a:ext cx="1138350" cy="1418750"/>
            <a:chOff x="1287525" y="3801250"/>
            <a:chExt cx="1138350" cy="1418750"/>
          </a:xfrm>
        </p:grpSpPr>
        <p:sp>
          <p:nvSpPr>
            <p:cNvPr id="85" name="Google Shape;85;p3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3"/>
          <p:cNvGrpSpPr/>
          <p:nvPr/>
        </p:nvGrpSpPr>
        <p:grpSpPr>
          <a:xfrm flipH="1">
            <a:off x="210775" y="4159825"/>
            <a:ext cx="929375" cy="1057800"/>
            <a:chOff x="8076400" y="4159825"/>
            <a:chExt cx="929375" cy="1057800"/>
          </a:xfrm>
        </p:grpSpPr>
        <p:sp>
          <p:nvSpPr>
            <p:cNvPr id="88" name="Google Shape;88;p3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993948" y="5750"/>
            <a:ext cx="1195349" cy="1078296"/>
            <a:chOff x="4404625" y="-443721"/>
            <a:chExt cx="1195349" cy="1078296"/>
          </a:xfrm>
        </p:grpSpPr>
        <p:sp>
          <p:nvSpPr>
            <p:cNvPr id="91" name="Google Shape;91;p3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3"/>
          <p:cNvGrpSpPr/>
          <p:nvPr/>
        </p:nvGrpSpPr>
        <p:grpSpPr>
          <a:xfrm>
            <a:off x="7810151" y="-104276"/>
            <a:ext cx="1129225" cy="1439250"/>
            <a:chOff x="5173625" y="-443725"/>
            <a:chExt cx="1129225" cy="1439250"/>
          </a:xfrm>
        </p:grpSpPr>
        <p:sp>
          <p:nvSpPr>
            <p:cNvPr id="94" name="Google Shape;94;p3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 rot="10800000" flipH="1">
            <a:off x="-784112" y="147249"/>
            <a:ext cx="1138350" cy="1418750"/>
            <a:chOff x="-784112" y="3818928"/>
            <a:chExt cx="1138350" cy="1418750"/>
          </a:xfrm>
        </p:grpSpPr>
        <p:sp>
          <p:nvSpPr>
            <p:cNvPr id="97" name="Google Shape;97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 rot="10800000" flipH="1">
            <a:off x="-370081" y="-96211"/>
            <a:ext cx="1138350" cy="1418750"/>
            <a:chOff x="-784112" y="3818928"/>
            <a:chExt cx="1138350" cy="1418750"/>
          </a:xfrm>
        </p:grpSpPr>
        <p:sp>
          <p:nvSpPr>
            <p:cNvPr id="100" name="Google Shape;100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3"/>
          <p:cNvGrpSpPr/>
          <p:nvPr/>
        </p:nvGrpSpPr>
        <p:grpSpPr>
          <a:xfrm rot="10800000" flipH="1">
            <a:off x="70117" y="-395120"/>
            <a:ext cx="1138350" cy="1418750"/>
            <a:chOff x="-784112" y="3818928"/>
            <a:chExt cx="1138350" cy="1418750"/>
          </a:xfrm>
        </p:grpSpPr>
        <p:sp>
          <p:nvSpPr>
            <p:cNvPr id="103" name="Google Shape;103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293602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027744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22866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88779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296254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009247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81056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5"/>
          <p:cNvGrpSpPr/>
          <p:nvPr/>
        </p:nvGrpSpPr>
        <p:grpSpPr>
          <a:xfrm>
            <a:off x="288363" y="-791171"/>
            <a:ext cx="1368260" cy="1078296"/>
            <a:chOff x="4231725" y="-443721"/>
            <a:chExt cx="1368260" cy="1078296"/>
          </a:xfrm>
        </p:grpSpPr>
        <p:sp>
          <p:nvSpPr>
            <p:cNvPr id="130" name="Google Shape;130;p5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5"/>
          <p:cNvGrpSpPr/>
          <p:nvPr/>
        </p:nvGrpSpPr>
        <p:grpSpPr>
          <a:xfrm>
            <a:off x="163463" y="-105375"/>
            <a:ext cx="1129225" cy="1439250"/>
            <a:chOff x="5173625" y="-443725"/>
            <a:chExt cx="1129225" cy="1439250"/>
          </a:xfrm>
        </p:grpSpPr>
        <p:sp>
          <p:nvSpPr>
            <p:cNvPr id="133" name="Google Shape;133;p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5"/>
          <p:cNvGrpSpPr/>
          <p:nvPr/>
        </p:nvGrpSpPr>
        <p:grpSpPr>
          <a:xfrm flipH="1">
            <a:off x="7898942" y="-257775"/>
            <a:ext cx="920275" cy="1078300"/>
            <a:chOff x="4679675" y="-443725"/>
            <a:chExt cx="920275" cy="1078300"/>
          </a:xfrm>
        </p:grpSpPr>
        <p:sp>
          <p:nvSpPr>
            <p:cNvPr id="136" name="Google Shape;136;p5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5"/>
          <p:cNvGrpSpPr/>
          <p:nvPr/>
        </p:nvGrpSpPr>
        <p:grpSpPr>
          <a:xfrm flipH="1">
            <a:off x="7348442" y="-105375"/>
            <a:ext cx="1129225" cy="1439250"/>
            <a:chOff x="5173625" y="-443725"/>
            <a:chExt cx="1129225" cy="1439250"/>
          </a:xfrm>
        </p:grpSpPr>
        <p:sp>
          <p:nvSpPr>
            <p:cNvPr id="139" name="Google Shape;139;p5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5"/>
          <p:cNvSpPr txBox="1">
            <a:spLocks noGrp="1"/>
          </p:cNvSpPr>
          <p:nvPr>
            <p:ph type="subTitle" idx="1"/>
          </p:nvPr>
        </p:nvSpPr>
        <p:spPr>
          <a:xfrm>
            <a:off x="1290763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ubTitle" idx="2"/>
          </p:nvPr>
        </p:nvSpPr>
        <p:spPr>
          <a:xfrm>
            <a:off x="5427738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3"/>
          </p:nvPr>
        </p:nvSpPr>
        <p:spPr>
          <a:xfrm>
            <a:off x="1290775" y="3562899"/>
            <a:ext cx="2425500" cy="8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subTitle" idx="4"/>
          </p:nvPr>
        </p:nvSpPr>
        <p:spPr>
          <a:xfrm>
            <a:off x="5427750" y="3562899"/>
            <a:ext cx="2425500" cy="8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1704750" y="539700"/>
            <a:ext cx="5734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6"/>
          <p:cNvGrpSpPr/>
          <p:nvPr/>
        </p:nvGrpSpPr>
        <p:grpSpPr>
          <a:xfrm>
            <a:off x="-331199" y="-1100503"/>
            <a:ext cx="2948397" cy="2299878"/>
            <a:chOff x="-148524" y="-1091464"/>
            <a:chExt cx="2948397" cy="2299878"/>
          </a:xfrm>
        </p:grpSpPr>
        <p:grpSp>
          <p:nvGrpSpPr>
            <p:cNvPr id="148" name="Google Shape;148;p6"/>
            <p:cNvGrpSpPr/>
            <p:nvPr/>
          </p:nvGrpSpPr>
          <p:grpSpPr>
            <a:xfrm>
              <a:off x="-148524" y="246037"/>
              <a:ext cx="2074949" cy="962378"/>
              <a:chOff x="-85249" y="3960975"/>
              <a:chExt cx="2074949" cy="962378"/>
            </a:xfrm>
          </p:grpSpPr>
          <p:grpSp>
            <p:nvGrpSpPr>
              <p:cNvPr id="149" name="Google Shape;149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50" name="Google Shape;150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51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" name="Google Shape;152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53" name="Google Shape;153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5" name="Google Shape;155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56" name="Google Shape;156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8" name="Google Shape;158;p6"/>
            <p:cNvGrpSpPr/>
            <p:nvPr/>
          </p:nvGrpSpPr>
          <p:grpSpPr>
            <a:xfrm rot="-899960">
              <a:off x="374474" y="-828634"/>
              <a:ext cx="2249258" cy="1657275"/>
              <a:chOff x="746475" y="-443725"/>
              <a:chExt cx="2249325" cy="1657325"/>
            </a:xfrm>
          </p:grpSpPr>
          <p:sp>
            <p:nvSpPr>
              <p:cNvPr id="159" name="Google Shape;159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86355" h="62433" fill="none" extrusionOk="0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" name="Google Shape;161;p6"/>
          <p:cNvGrpSpPr/>
          <p:nvPr/>
        </p:nvGrpSpPr>
        <p:grpSpPr>
          <a:xfrm flipH="1">
            <a:off x="6526801" y="-1100503"/>
            <a:ext cx="2948397" cy="2299878"/>
            <a:chOff x="3876" y="-939064"/>
            <a:chExt cx="2948397" cy="2299878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3876" y="398437"/>
              <a:ext cx="2074949" cy="962378"/>
              <a:chOff x="-85249" y="3960975"/>
              <a:chExt cx="2074949" cy="962378"/>
            </a:xfrm>
          </p:grpSpPr>
          <p:grpSp>
            <p:nvGrpSpPr>
              <p:cNvPr id="163" name="Google Shape;163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64" name="Google Shape;164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6" name="Google Shape;166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67" name="Google Shape;167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" name="Google Shape;169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70" name="Google Shape;170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0" h="51613" extrusionOk="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2" name="Google Shape;172;p6"/>
            <p:cNvGrpSpPr/>
            <p:nvPr/>
          </p:nvGrpSpPr>
          <p:grpSpPr>
            <a:xfrm rot="-899960">
              <a:off x="526874" y="-676234"/>
              <a:ext cx="2249258" cy="1657275"/>
              <a:chOff x="746475" y="-443725"/>
              <a:chExt cx="2249325" cy="1657325"/>
            </a:xfrm>
          </p:grpSpPr>
          <p:sp>
            <p:nvSpPr>
              <p:cNvPr id="173" name="Google Shape;173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86355" h="62433" fill="none" extrusionOk="0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" name="Google Shape;175;p6"/>
          <p:cNvSpPr txBox="1">
            <a:spLocks noGrp="1"/>
          </p:cNvSpPr>
          <p:nvPr>
            <p:ph type="title"/>
          </p:nvPr>
        </p:nvSpPr>
        <p:spPr>
          <a:xfrm>
            <a:off x="2060700" y="539700"/>
            <a:ext cx="5022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7"/>
          <p:cNvGrpSpPr/>
          <p:nvPr/>
        </p:nvGrpSpPr>
        <p:grpSpPr>
          <a:xfrm>
            <a:off x="-240841" y="4543828"/>
            <a:ext cx="2014791" cy="473128"/>
            <a:chOff x="-35118" y="4342063"/>
            <a:chExt cx="2014791" cy="473128"/>
          </a:xfrm>
        </p:grpSpPr>
        <p:sp>
          <p:nvSpPr>
            <p:cNvPr id="178" name="Google Shape;178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7"/>
          <p:cNvGrpSpPr/>
          <p:nvPr/>
        </p:nvGrpSpPr>
        <p:grpSpPr>
          <a:xfrm>
            <a:off x="-185941" y="4793793"/>
            <a:ext cx="2014791" cy="473128"/>
            <a:chOff x="-35118" y="4342063"/>
            <a:chExt cx="2014791" cy="473128"/>
          </a:xfrm>
        </p:grpSpPr>
        <p:sp>
          <p:nvSpPr>
            <p:cNvPr id="181" name="Google Shape;181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7"/>
          <p:cNvGrpSpPr/>
          <p:nvPr/>
        </p:nvGrpSpPr>
        <p:grpSpPr>
          <a:xfrm>
            <a:off x="-27101" y="9826"/>
            <a:ext cx="1697125" cy="576045"/>
            <a:chOff x="-27101" y="9826"/>
            <a:chExt cx="1697125" cy="576045"/>
          </a:xfrm>
        </p:grpSpPr>
        <p:grpSp>
          <p:nvGrpSpPr>
            <p:cNvPr id="184" name="Google Shape;184;p7"/>
            <p:cNvGrpSpPr/>
            <p:nvPr/>
          </p:nvGrpSpPr>
          <p:grpSpPr>
            <a:xfrm rot="5400000">
              <a:off x="568188" y="-433231"/>
              <a:ext cx="423826" cy="1614380"/>
              <a:chOff x="236836" y="140933"/>
              <a:chExt cx="423826" cy="1614380"/>
            </a:xfrm>
          </p:grpSpPr>
          <p:sp>
            <p:nvSpPr>
              <p:cNvPr id="185" name="Google Shape;185;p7"/>
              <p:cNvSpPr/>
              <p:nvPr/>
            </p:nvSpPr>
            <p:spPr>
              <a:xfrm>
                <a:off x="292013" y="249370"/>
                <a:ext cx="334005" cy="1407885"/>
              </a:xfrm>
              <a:custGeom>
                <a:avLst/>
                <a:gdLst/>
                <a:ahLst/>
                <a:cxnLst/>
                <a:rect l="l" t="t" r="r" b="b"/>
                <a:pathLst>
                  <a:path w="7478" h="31521" extrusionOk="0">
                    <a:moveTo>
                      <a:pt x="6870" y="0"/>
                    </a:moveTo>
                    <a:lnTo>
                      <a:pt x="6870" y="8177"/>
                    </a:lnTo>
                    <a:cubicBezTo>
                      <a:pt x="5441" y="9636"/>
                      <a:pt x="3982" y="11094"/>
                      <a:pt x="2554" y="12493"/>
                    </a:cubicBezTo>
                    <a:lnTo>
                      <a:pt x="122" y="14924"/>
                    </a:lnTo>
                    <a:lnTo>
                      <a:pt x="31" y="15046"/>
                    </a:lnTo>
                    <a:lnTo>
                      <a:pt x="1" y="15107"/>
                    </a:lnTo>
                    <a:cubicBezTo>
                      <a:pt x="1" y="15167"/>
                      <a:pt x="1" y="15228"/>
                      <a:pt x="1" y="15289"/>
                    </a:cubicBezTo>
                    <a:lnTo>
                      <a:pt x="1" y="31520"/>
                    </a:lnTo>
                    <a:lnTo>
                      <a:pt x="578" y="31520"/>
                    </a:lnTo>
                    <a:lnTo>
                      <a:pt x="578" y="15319"/>
                    </a:lnTo>
                    <a:cubicBezTo>
                      <a:pt x="1368" y="14529"/>
                      <a:pt x="2189" y="13739"/>
                      <a:pt x="2979" y="12918"/>
                    </a:cubicBezTo>
                    <a:cubicBezTo>
                      <a:pt x="4438" y="11490"/>
                      <a:pt x="5928" y="9970"/>
                      <a:pt x="7387" y="8511"/>
                    </a:cubicBezTo>
                    <a:lnTo>
                      <a:pt x="7478" y="8420"/>
                    </a:lnTo>
                    <a:lnTo>
                      <a:pt x="74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542088" y="140933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236836" y="1637488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" name="Google Shape;188;p7"/>
            <p:cNvGrpSpPr/>
            <p:nvPr/>
          </p:nvGrpSpPr>
          <p:grpSpPr>
            <a:xfrm rot="5400000">
              <a:off x="607062" y="-624336"/>
              <a:ext cx="428800" cy="1697125"/>
              <a:chOff x="79461" y="58200"/>
              <a:chExt cx="428800" cy="1697125"/>
            </a:xfrm>
          </p:grpSpPr>
          <p:sp>
            <p:nvSpPr>
              <p:cNvPr id="189" name="Google Shape;189;p7"/>
              <p:cNvSpPr/>
              <p:nvPr/>
            </p:nvSpPr>
            <p:spPr>
              <a:xfrm>
                <a:off x="138597" y="176034"/>
                <a:ext cx="334050" cy="148122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3163" extrusionOk="0">
                    <a:moveTo>
                      <a:pt x="6870" y="1"/>
                    </a:moveTo>
                    <a:lnTo>
                      <a:pt x="6870" y="8208"/>
                    </a:lnTo>
                    <a:cubicBezTo>
                      <a:pt x="5442" y="9636"/>
                      <a:pt x="3983" y="11095"/>
                      <a:pt x="2554" y="12524"/>
                    </a:cubicBezTo>
                    <a:cubicBezTo>
                      <a:pt x="1764" y="13344"/>
                      <a:pt x="943" y="14135"/>
                      <a:pt x="122" y="14986"/>
                    </a:cubicBezTo>
                    <a:cubicBezTo>
                      <a:pt x="62" y="15016"/>
                      <a:pt x="31" y="15047"/>
                      <a:pt x="1" y="15107"/>
                    </a:cubicBezTo>
                    <a:lnTo>
                      <a:pt x="1" y="15168"/>
                    </a:lnTo>
                    <a:lnTo>
                      <a:pt x="1" y="33162"/>
                    </a:lnTo>
                    <a:lnTo>
                      <a:pt x="578" y="33162"/>
                    </a:lnTo>
                    <a:lnTo>
                      <a:pt x="578" y="15351"/>
                    </a:lnTo>
                    <a:lnTo>
                      <a:pt x="2980" y="12949"/>
                    </a:lnTo>
                    <a:cubicBezTo>
                      <a:pt x="4408" y="11490"/>
                      <a:pt x="5928" y="10001"/>
                      <a:pt x="7387" y="8512"/>
                    </a:cubicBezTo>
                    <a:lnTo>
                      <a:pt x="7478" y="8420"/>
                    </a:lnTo>
                    <a:lnTo>
                      <a:pt x="74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389686" y="582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79461" y="16375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" name="Google Shape;192;p7"/>
          <p:cNvGrpSpPr/>
          <p:nvPr/>
        </p:nvGrpSpPr>
        <p:grpSpPr>
          <a:xfrm flipH="1">
            <a:off x="7374534" y="76783"/>
            <a:ext cx="2014791" cy="473128"/>
            <a:chOff x="-35118" y="4342063"/>
            <a:chExt cx="2014791" cy="473128"/>
          </a:xfrm>
        </p:grpSpPr>
        <p:sp>
          <p:nvSpPr>
            <p:cNvPr id="193" name="Google Shape;193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7"/>
          <p:cNvGrpSpPr/>
          <p:nvPr/>
        </p:nvGrpSpPr>
        <p:grpSpPr>
          <a:xfrm flipH="1">
            <a:off x="7472034" y="479147"/>
            <a:ext cx="2014791" cy="473128"/>
            <a:chOff x="-35118" y="4342063"/>
            <a:chExt cx="2014791" cy="473128"/>
          </a:xfrm>
        </p:grpSpPr>
        <p:sp>
          <p:nvSpPr>
            <p:cNvPr id="196" name="Google Shape;196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7"/>
          <p:cNvGrpSpPr/>
          <p:nvPr/>
        </p:nvGrpSpPr>
        <p:grpSpPr>
          <a:xfrm rot="10800000" flipH="1">
            <a:off x="6230050" y="4537371"/>
            <a:ext cx="920275" cy="1078300"/>
            <a:chOff x="4679675" y="-443725"/>
            <a:chExt cx="920275" cy="1078300"/>
          </a:xfrm>
        </p:grpSpPr>
        <p:sp>
          <p:nvSpPr>
            <p:cNvPr id="199" name="Google Shape;199;p7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7"/>
          <p:cNvGrpSpPr/>
          <p:nvPr/>
        </p:nvGrpSpPr>
        <p:grpSpPr>
          <a:xfrm rot="10800000" flipH="1">
            <a:off x="6724000" y="4140263"/>
            <a:ext cx="1129225" cy="1439250"/>
            <a:chOff x="5173625" y="-443725"/>
            <a:chExt cx="1129225" cy="1439250"/>
          </a:xfrm>
        </p:grpSpPr>
        <p:sp>
          <p:nvSpPr>
            <p:cNvPr id="202" name="Google Shape;202;p7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7"/>
          <p:cNvSpPr txBox="1">
            <a:spLocks noGrp="1"/>
          </p:cNvSpPr>
          <p:nvPr>
            <p:ph type="title"/>
          </p:nvPr>
        </p:nvSpPr>
        <p:spPr>
          <a:xfrm>
            <a:off x="706725" y="980400"/>
            <a:ext cx="4254600" cy="8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7"/>
          <p:cNvSpPr txBox="1">
            <a:spLocks noGrp="1"/>
          </p:cNvSpPr>
          <p:nvPr>
            <p:ph type="body" idx="1"/>
          </p:nvPr>
        </p:nvSpPr>
        <p:spPr>
          <a:xfrm>
            <a:off x="713325" y="1770600"/>
            <a:ext cx="4254600" cy="24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8"/>
          <p:cNvGrpSpPr/>
          <p:nvPr/>
        </p:nvGrpSpPr>
        <p:grpSpPr>
          <a:xfrm>
            <a:off x="260351" y="2145759"/>
            <a:ext cx="289868" cy="852000"/>
            <a:chOff x="456616" y="2161476"/>
            <a:chExt cx="289868" cy="852000"/>
          </a:xfrm>
        </p:grpSpPr>
        <p:sp>
          <p:nvSpPr>
            <p:cNvPr id="208" name="Google Shape;208;p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8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214" name="Google Shape;214;p8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8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217" name="Google Shape;217;p8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218" name="Google Shape;218;p8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8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221" name="Google Shape;221;p8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8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" name="Google Shape;223;p8"/>
          <p:cNvGrpSpPr/>
          <p:nvPr/>
        </p:nvGrpSpPr>
        <p:grpSpPr>
          <a:xfrm rot="-5400000">
            <a:off x="7870685" y="4684474"/>
            <a:ext cx="2014791" cy="469199"/>
            <a:chOff x="-35118" y="4345992"/>
            <a:chExt cx="2014791" cy="469199"/>
          </a:xfrm>
        </p:grpSpPr>
        <p:sp>
          <p:nvSpPr>
            <p:cNvPr id="224" name="Google Shape;224;p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861099" y="4345992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226;p8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227" name="Google Shape;227;p8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" name="Google Shape;233;p8"/>
          <p:cNvGrpSpPr/>
          <p:nvPr/>
        </p:nvGrpSpPr>
        <p:grpSpPr>
          <a:xfrm>
            <a:off x="6362038" y="4861441"/>
            <a:ext cx="2808779" cy="1148975"/>
            <a:chOff x="6525475" y="148600"/>
            <a:chExt cx="2808779" cy="1148975"/>
          </a:xfrm>
        </p:grpSpPr>
        <p:sp>
          <p:nvSpPr>
            <p:cNvPr id="234" name="Google Shape;234;p8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8"/>
          <p:cNvSpPr txBox="1">
            <a:spLocks noGrp="1"/>
          </p:cNvSpPr>
          <p:nvPr>
            <p:ph type="title"/>
          </p:nvPr>
        </p:nvSpPr>
        <p:spPr>
          <a:xfrm>
            <a:off x="766675" y="1421850"/>
            <a:ext cx="4616100" cy="22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3"/>
          <p:cNvSpPr txBox="1">
            <a:spLocks noGrp="1"/>
          </p:cNvSpPr>
          <p:nvPr>
            <p:ph type="title"/>
          </p:nvPr>
        </p:nvSpPr>
        <p:spPr>
          <a:xfrm>
            <a:off x="713325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0" name="Google Shape;300;p13"/>
          <p:cNvSpPr txBox="1">
            <a:spLocks noGrp="1"/>
          </p:cNvSpPr>
          <p:nvPr>
            <p:ph type="title" idx="2" hasCustomPrompt="1"/>
          </p:nvPr>
        </p:nvSpPr>
        <p:spPr>
          <a:xfrm>
            <a:off x="713325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" name="Google Shape;301;p13"/>
          <p:cNvSpPr txBox="1">
            <a:spLocks noGrp="1"/>
          </p:cNvSpPr>
          <p:nvPr>
            <p:ph type="subTitle" idx="1"/>
          </p:nvPr>
        </p:nvSpPr>
        <p:spPr>
          <a:xfrm>
            <a:off x="713313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13"/>
          <p:cNvSpPr txBox="1">
            <a:spLocks noGrp="1"/>
          </p:cNvSpPr>
          <p:nvPr>
            <p:ph type="title" idx="3"/>
          </p:nvPr>
        </p:nvSpPr>
        <p:spPr>
          <a:xfrm>
            <a:off x="3878250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3" name="Google Shape;303;p13"/>
          <p:cNvSpPr txBox="1">
            <a:spLocks noGrp="1"/>
          </p:cNvSpPr>
          <p:nvPr>
            <p:ph type="title" idx="4" hasCustomPrompt="1"/>
          </p:nvPr>
        </p:nvSpPr>
        <p:spPr>
          <a:xfrm>
            <a:off x="3878250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" name="Google Shape;304;p13"/>
          <p:cNvSpPr txBox="1">
            <a:spLocks noGrp="1"/>
          </p:cNvSpPr>
          <p:nvPr>
            <p:ph type="subTitle" idx="5"/>
          </p:nvPr>
        </p:nvSpPr>
        <p:spPr>
          <a:xfrm>
            <a:off x="3878238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3"/>
          <p:cNvSpPr txBox="1">
            <a:spLocks noGrp="1"/>
          </p:cNvSpPr>
          <p:nvPr>
            <p:ph type="title" idx="6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3"/>
          <p:cNvSpPr txBox="1">
            <a:spLocks noGrp="1"/>
          </p:cNvSpPr>
          <p:nvPr>
            <p:ph type="title" idx="7"/>
          </p:nvPr>
        </p:nvSpPr>
        <p:spPr>
          <a:xfrm>
            <a:off x="720000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7" name="Google Shape;307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8" name="Google Shape;308;p13"/>
          <p:cNvSpPr txBox="1">
            <a:spLocks noGrp="1"/>
          </p:cNvSpPr>
          <p:nvPr>
            <p:ph type="subTitle" idx="9"/>
          </p:nvPr>
        </p:nvSpPr>
        <p:spPr>
          <a:xfrm>
            <a:off x="719988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13"/>
          <p:cNvSpPr txBox="1">
            <a:spLocks noGrp="1"/>
          </p:cNvSpPr>
          <p:nvPr>
            <p:ph type="title" idx="13"/>
          </p:nvPr>
        </p:nvSpPr>
        <p:spPr>
          <a:xfrm>
            <a:off x="3884925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0" name="Google Shape;310;p13"/>
          <p:cNvSpPr txBox="1">
            <a:spLocks noGrp="1"/>
          </p:cNvSpPr>
          <p:nvPr>
            <p:ph type="title" idx="14" hasCustomPrompt="1"/>
          </p:nvPr>
        </p:nvSpPr>
        <p:spPr>
          <a:xfrm>
            <a:off x="3884925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1" name="Google Shape;311;p13"/>
          <p:cNvSpPr txBox="1">
            <a:spLocks noGrp="1"/>
          </p:cNvSpPr>
          <p:nvPr>
            <p:ph type="subTitle" idx="15"/>
          </p:nvPr>
        </p:nvSpPr>
        <p:spPr>
          <a:xfrm>
            <a:off x="3884913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2" name="Google Shape;312;p13"/>
          <p:cNvGrpSpPr/>
          <p:nvPr/>
        </p:nvGrpSpPr>
        <p:grpSpPr>
          <a:xfrm>
            <a:off x="7730824" y="2876232"/>
            <a:ext cx="1697125" cy="1382731"/>
            <a:chOff x="7748374" y="2845645"/>
            <a:chExt cx="1697125" cy="1382731"/>
          </a:xfrm>
        </p:grpSpPr>
        <p:grpSp>
          <p:nvGrpSpPr>
            <p:cNvPr id="313" name="Google Shape;313;p13"/>
            <p:cNvGrpSpPr/>
            <p:nvPr/>
          </p:nvGrpSpPr>
          <p:grpSpPr>
            <a:xfrm rot="-5400000">
              <a:off x="8306336" y="3089213"/>
              <a:ext cx="581201" cy="1697125"/>
              <a:chOff x="79461" y="58200"/>
              <a:chExt cx="581201" cy="1697125"/>
            </a:xfrm>
          </p:grpSpPr>
          <p:grpSp>
            <p:nvGrpSpPr>
              <p:cNvPr id="314" name="Google Shape;314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15" name="Google Shape;315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8" name="Google Shape;318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19" name="Google Shape;319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2" name="Google Shape;322;p13"/>
            <p:cNvGrpSpPr/>
            <p:nvPr/>
          </p:nvGrpSpPr>
          <p:grpSpPr>
            <a:xfrm rot="-5400000" flipH="1">
              <a:off x="8306336" y="2287683"/>
              <a:ext cx="581201" cy="1697125"/>
              <a:chOff x="79461" y="58200"/>
              <a:chExt cx="581201" cy="1697125"/>
            </a:xfrm>
          </p:grpSpPr>
          <p:grpSp>
            <p:nvGrpSpPr>
              <p:cNvPr id="323" name="Google Shape;323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24" name="Google Shape;324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7" name="Google Shape;327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28" name="Google Shape;328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13"/>
            <p:cNvSpPr/>
            <p:nvPr/>
          </p:nvSpPr>
          <p:spPr>
            <a:xfrm>
              <a:off x="8620769" y="3295674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8631373" y="3712149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13"/>
          <p:cNvGrpSpPr/>
          <p:nvPr/>
        </p:nvGrpSpPr>
        <p:grpSpPr>
          <a:xfrm>
            <a:off x="8620769" y="604477"/>
            <a:ext cx="640686" cy="543853"/>
            <a:chOff x="8620769" y="639586"/>
            <a:chExt cx="640686" cy="543853"/>
          </a:xfrm>
        </p:grpSpPr>
        <p:sp>
          <p:nvSpPr>
            <p:cNvPr id="334" name="Google Shape;334;p13"/>
            <p:cNvSpPr/>
            <p:nvPr/>
          </p:nvSpPr>
          <p:spPr>
            <a:xfrm>
              <a:off x="8620769" y="639586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8631373" y="1056062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"/>
          <p:cNvSpPr txBox="1">
            <a:spLocks noGrp="1"/>
          </p:cNvSpPr>
          <p:nvPr>
            <p:ph type="title"/>
          </p:nvPr>
        </p:nvSpPr>
        <p:spPr>
          <a:xfrm>
            <a:off x="2601150" y="3162600"/>
            <a:ext cx="39417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8" name="Google Shape;338;p14"/>
          <p:cNvSpPr txBox="1">
            <a:spLocks noGrp="1"/>
          </p:cNvSpPr>
          <p:nvPr>
            <p:ph type="subTitle" idx="1"/>
          </p:nvPr>
        </p:nvSpPr>
        <p:spPr>
          <a:xfrm>
            <a:off x="1776005" y="1484125"/>
            <a:ext cx="5592000" cy="17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39" name="Google Shape;339;p14"/>
          <p:cNvGrpSpPr/>
          <p:nvPr/>
        </p:nvGrpSpPr>
        <p:grpSpPr>
          <a:xfrm flipH="1">
            <a:off x="7586434" y="1581995"/>
            <a:ext cx="2290315" cy="1518337"/>
            <a:chOff x="-736445" y="1581995"/>
            <a:chExt cx="2290315" cy="1518337"/>
          </a:xfrm>
        </p:grpSpPr>
        <p:sp>
          <p:nvSpPr>
            <p:cNvPr id="340" name="Google Shape;340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42" name="Google Shape;342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3" name="Google Shape;343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44" name="Google Shape;344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" name="Google Shape;346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47" name="Google Shape;347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" name="Google Shape;349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50" name="Google Shape;350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2" name="Google Shape;352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53" name="Google Shape;353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55" name="Google Shape;355;p14"/>
          <p:cNvGrpSpPr/>
          <p:nvPr/>
        </p:nvGrpSpPr>
        <p:grpSpPr>
          <a:xfrm>
            <a:off x="-736445" y="1581995"/>
            <a:ext cx="2290315" cy="1518337"/>
            <a:chOff x="-736445" y="1581995"/>
            <a:chExt cx="2290315" cy="1518337"/>
          </a:xfrm>
        </p:grpSpPr>
        <p:sp>
          <p:nvSpPr>
            <p:cNvPr id="356" name="Google Shape;356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7" name="Google Shape;357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58" name="Google Shape;358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9" name="Google Shape;359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60" name="Google Shape;360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" name="Google Shape;362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63" name="Google Shape;363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" name="Google Shape;365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66" name="Google Shape;366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" name="Google Shape;368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69" name="Google Shape;369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71" name="Google Shape;371;p14"/>
          <p:cNvGrpSpPr/>
          <p:nvPr/>
        </p:nvGrpSpPr>
        <p:grpSpPr>
          <a:xfrm rot="10800000" flipH="1">
            <a:off x="3897588" y="4408140"/>
            <a:ext cx="482550" cy="1505350"/>
            <a:chOff x="3121150" y="-443725"/>
            <a:chExt cx="482550" cy="1505350"/>
          </a:xfrm>
        </p:grpSpPr>
        <p:sp>
          <p:nvSpPr>
            <p:cNvPr id="372" name="Google Shape;372;p14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 rot="10800000" flipH="1">
            <a:off x="2766863" y="4835190"/>
            <a:ext cx="929375" cy="1078300"/>
            <a:chOff x="1990425" y="-443725"/>
            <a:chExt cx="929375" cy="1078300"/>
          </a:xfrm>
        </p:grpSpPr>
        <p:sp>
          <p:nvSpPr>
            <p:cNvPr id="375" name="Google Shape;375;p14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14"/>
          <p:cNvGrpSpPr/>
          <p:nvPr/>
        </p:nvGrpSpPr>
        <p:grpSpPr>
          <a:xfrm rot="10800000" flipH="1">
            <a:off x="2063963" y="4474240"/>
            <a:ext cx="1138350" cy="1439250"/>
            <a:chOff x="1287525" y="-443725"/>
            <a:chExt cx="1138350" cy="1439250"/>
          </a:xfrm>
        </p:grpSpPr>
        <p:sp>
          <p:nvSpPr>
            <p:cNvPr id="378" name="Google Shape;378;p14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14"/>
          <p:cNvGrpSpPr/>
          <p:nvPr/>
        </p:nvGrpSpPr>
        <p:grpSpPr>
          <a:xfrm rot="10800000" flipH="1">
            <a:off x="4772213" y="4408140"/>
            <a:ext cx="474200" cy="1505350"/>
            <a:chOff x="3995775" y="-443725"/>
            <a:chExt cx="474200" cy="1505350"/>
          </a:xfrm>
        </p:grpSpPr>
        <p:sp>
          <p:nvSpPr>
            <p:cNvPr id="381" name="Google Shape;381;p14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14"/>
          <p:cNvGrpSpPr/>
          <p:nvPr/>
        </p:nvGrpSpPr>
        <p:grpSpPr>
          <a:xfrm rot="10800000" flipH="1">
            <a:off x="5456113" y="4835190"/>
            <a:ext cx="920275" cy="1078300"/>
            <a:chOff x="4679675" y="-443725"/>
            <a:chExt cx="920275" cy="1078300"/>
          </a:xfrm>
        </p:grpSpPr>
        <p:sp>
          <p:nvSpPr>
            <p:cNvPr id="384" name="Google Shape;384;p14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14"/>
          <p:cNvGrpSpPr/>
          <p:nvPr/>
        </p:nvGrpSpPr>
        <p:grpSpPr>
          <a:xfrm rot="10800000" flipH="1">
            <a:off x="5950063" y="4474240"/>
            <a:ext cx="1129225" cy="1439250"/>
            <a:chOff x="5173625" y="-443725"/>
            <a:chExt cx="1129225" cy="1439250"/>
          </a:xfrm>
        </p:grpSpPr>
        <p:sp>
          <p:nvSpPr>
            <p:cNvPr id="387" name="Google Shape;387;p14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325" y="1152475"/>
            <a:ext cx="7717500" cy="3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8" r:id="rId7"/>
    <p:sldLayoutId id="2147483659" r:id="rId8"/>
    <p:sldLayoutId id="2147483660" r:id="rId9"/>
    <p:sldLayoutId id="2147483665" r:id="rId10"/>
    <p:sldLayoutId id="2147483671" r:id="rId11"/>
    <p:sldLayoutId id="2147483674" r:id="rId12"/>
    <p:sldLayoutId id="2147483675" r:id="rId13"/>
    <p:sldLayoutId id="2147483676" r:id="rId14"/>
    <p:sldLayoutId id="214748369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59CDF-B0FE-48E5-BA26-984FAFA68AEE}" type="datetimeFigureOut">
              <a:rPr lang="en-NZ" smtClean="0"/>
              <a:t>29/05/2022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B60BA-894A-438B-BD84-C5F88F3B87CA}" type="slidenum">
              <a:rPr lang="en-NZ" smtClean="0"/>
              <a:t>‹N°›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12104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microsoft.com/office/2017/06/relationships/model3d" Target="../media/model3d1.glb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png"/><Relationship Id="rId4" Type="http://schemas.microsoft.com/office/2017/06/relationships/model3d" Target="../media/model3d1.glb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png"/><Relationship Id="rId4" Type="http://schemas.microsoft.com/office/2017/06/relationships/model3d" Target="../media/model3d1.glb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png"/><Relationship Id="rId4" Type="http://schemas.microsoft.com/office/2017/06/relationships/model3d" Target="../media/model3d1.glb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33"/>
          <p:cNvSpPr txBox="1">
            <a:spLocks noGrp="1"/>
          </p:cNvSpPr>
          <p:nvPr>
            <p:ph type="ctrTitle"/>
          </p:nvPr>
        </p:nvSpPr>
        <p:spPr>
          <a:xfrm>
            <a:off x="890835" y="1338582"/>
            <a:ext cx="5923251" cy="23341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400" dirty="0"/>
              <a:t>DISTRIBUTEUR DE MÉDICAMENTS</a:t>
            </a:r>
            <a:br>
              <a:rPr lang="fr-FR" sz="4400" dirty="0"/>
            </a:br>
            <a:r>
              <a:rPr lang="fr-FR" sz="4400" dirty="0"/>
              <a:t>CONNECTÉS</a:t>
            </a:r>
            <a:endParaRPr sz="4400" dirty="0"/>
          </a:p>
        </p:txBody>
      </p:sp>
      <p:grpSp>
        <p:nvGrpSpPr>
          <p:cNvPr id="866" name="Google Shape;866;p33"/>
          <p:cNvGrpSpPr/>
          <p:nvPr/>
        </p:nvGrpSpPr>
        <p:grpSpPr>
          <a:xfrm>
            <a:off x="-85249" y="4056822"/>
            <a:ext cx="2074949" cy="962378"/>
            <a:chOff x="-85249" y="3960975"/>
            <a:chExt cx="2074949" cy="962378"/>
          </a:xfrm>
        </p:grpSpPr>
        <p:grpSp>
          <p:nvGrpSpPr>
            <p:cNvPr id="867" name="Google Shape;867;p3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868" name="Google Shape;868;p3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" name="Google Shape;870;p3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71" name="Google Shape;871;p3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" name="Google Shape;873;p3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74" name="Google Shape;874;p3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6" name="Google Shape;876;p33"/>
          <p:cNvGrpSpPr/>
          <p:nvPr/>
        </p:nvGrpSpPr>
        <p:grpSpPr>
          <a:xfrm>
            <a:off x="746475" y="-467301"/>
            <a:ext cx="2249325" cy="1657325"/>
            <a:chOff x="746475" y="-443725"/>
            <a:chExt cx="2249325" cy="1657325"/>
          </a:xfrm>
        </p:grpSpPr>
        <p:sp>
          <p:nvSpPr>
            <p:cNvPr id="877" name="Google Shape;877;p33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33"/>
          <p:cNvGrpSpPr/>
          <p:nvPr/>
        </p:nvGrpSpPr>
        <p:grpSpPr>
          <a:xfrm>
            <a:off x="4603700" y="-467301"/>
            <a:ext cx="2240950" cy="1657325"/>
            <a:chOff x="4603700" y="-443725"/>
            <a:chExt cx="2240950" cy="1657325"/>
          </a:xfrm>
        </p:grpSpPr>
        <p:sp>
          <p:nvSpPr>
            <p:cNvPr id="880" name="Google Shape;880;p33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3"/>
          <p:cNvGrpSpPr/>
          <p:nvPr/>
        </p:nvGrpSpPr>
        <p:grpSpPr>
          <a:xfrm rot="-2700000">
            <a:off x="6490736" y="438502"/>
            <a:ext cx="3288742" cy="3288676"/>
            <a:chOff x="7037775" y="2589850"/>
            <a:chExt cx="2493825" cy="2493775"/>
          </a:xfrm>
        </p:grpSpPr>
        <p:grpSp>
          <p:nvGrpSpPr>
            <p:cNvPr id="883" name="Google Shape;883;p33"/>
            <p:cNvGrpSpPr/>
            <p:nvPr/>
          </p:nvGrpSpPr>
          <p:grpSpPr>
            <a:xfrm>
              <a:off x="7037775" y="3117000"/>
              <a:ext cx="1966625" cy="1966625"/>
              <a:chOff x="7037775" y="3117000"/>
              <a:chExt cx="1966625" cy="1966625"/>
            </a:xfrm>
          </p:grpSpPr>
          <p:sp>
            <p:nvSpPr>
              <p:cNvPr id="884" name="Google Shape;884;p33"/>
              <p:cNvSpPr/>
              <p:nvPr/>
            </p:nvSpPr>
            <p:spPr>
              <a:xfrm>
                <a:off x="7268000" y="3348775"/>
                <a:ext cx="1504625" cy="752300"/>
              </a:xfrm>
              <a:custGeom>
                <a:avLst/>
                <a:gdLst/>
                <a:ahLst/>
                <a:cxnLst/>
                <a:rect l="l" t="t" r="r" b="b"/>
                <a:pathLst>
                  <a:path w="60185" h="30092" fill="none" extrusionOk="0">
                    <a:moveTo>
                      <a:pt x="1" y="9727"/>
                    </a:moveTo>
                    <a:lnTo>
                      <a:pt x="11673" y="21368"/>
                    </a:lnTo>
                    <a:lnTo>
                      <a:pt x="22159" y="21368"/>
                    </a:lnTo>
                    <a:lnTo>
                      <a:pt x="30093" y="13435"/>
                    </a:lnTo>
                    <a:lnTo>
                      <a:pt x="30093" y="30092"/>
                    </a:lnTo>
                    <a:lnTo>
                      <a:pt x="6018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3"/>
              <p:cNvSpPr/>
              <p:nvPr/>
            </p:nvSpPr>
            <p:spPr>
              <a:xfrm>
                <a:off x="7883525" y="3511375"/>
                <a:ext cx="299425" cy="284225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11369" fill="none" extrusionOk="0">
                    <a:moveTo>
                      <a:pt x="5472" y="6809"/>
                    </a:moveTo>
                    <a:lnTo>
                      <a:pt x="8511" y="11369"/>
                    </a:lnTo>
                    <a:cubicBezTo>
                      <a:pt x="11976" y="9089"/>
                      <a:pt x="11733" y="3952"/>
                      <a:pt x="8086" y="1976"/>
                    </a:cubicBezTo>
                    <a:cubicBezTo>
                      <a:pt x="4408" y="1"/>
                      <a:pt x="0" y="2676"/>
                      <a:pt x="0" y="6809"/>
                    </a:cubicBezTo>
                    <a:cubicBezTo>
                      <a:pt x="0" y="7204"/>
                      <a:pt x="31" y="7600"/>
                      <a:pt x="122" y="7964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3"/>
              <p:cNvSpPr/>
              <p:nvPr/>
            </p:nvSpPr>
            <p:spPr>
              <a:xfrm>
                <a:off x="7529425" y="3857575"/>
                <a:ext cx="597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984" extrusionOk="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3"/>
              <p:cNvSpPr/>
              <p:nvPr/>
            </p:nvSpPr>
            <p:spPr>
              <a:xfrm>
                <a:off x="7791575" y="3857575"/>
                <a:ext cx="60525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1984" extrusionOk="0">
                    <a:moveTo>
                      <a:pt x="1293" y="1"/>
                    </a:moveTo>
                    <a:cubicBezTo>
                      <a:pt x="1114" y="1"/>
                      <a:pt x="931" y="52"/>
                      <a:pt x="760" y="165"/>
                    </a:cubicBezTo>
                    <a:cubicBezTo>
                      <a:pt x="1" y="651"/>
                      <a:pt x="244" y="1776"/>
                      <a:pt x="1095" y="1958"/>
                    </a:cubicBezTo>
                    <a:cubicBezTo>
                      <a:pt x="1171" y="1975"/>
                      <a:pt x="1246" y="1983"/>
                      <a:pt x="1319" y="1983"/>
                    </a:cubicBezTo>
                    <a:cubicBezTo>
                      <a:pt x="1777" y="1983"/>
                      <a:pt x="2176" y="1670"/>
                      <a:pt x="2280" y="1199"/>
                    </a:cubicBezTo>
                    <a:cubicBezTo>
                      <a:pt x="2420" y="546"/>
                      <a:pt x="1881" y="1"/>
                      <a:pt x="1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3"/>
              <p:cNvSpPr/>
              <p:nvPr/>
            </p:nvSpPr>
            <p:spPr>
              <a:xfrm>
                <a:off x="7989150" y="4074925"/>
                <a:ext cx="59750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003" extrusionOk="0">
                    <a:moveTo>
                      <a:pt x="1273" y="0"/>
                    </a:moveTo>
                    <a:cubicBezTo>
                      <a:pt x="1093" y="0"/>
                      <a:pt x="907" y="51"/>
                      <a:pt x="730" y="164"/>
                    </a:cubicBezTo>
                    <a:cubicBezTo>
                      <a:pt x="0" y="651"/>
                      <a:pt x="213" y="1806"/>
                      <a:pt x="1095" y="1988"/>
                    </a:cubicBezTo>
                    <a:cubicBezTo>
                      <a:pt x="1152" y="1998"/>
                      <a:pt x="1209" y="2003"/>
                      <a:pt x="1266" y="2003"/>
                    </a:cubicBezTo>
                    <a:cubicBezTo>
                      <a:pt x="1721" y="2003"/>
                      <a:pt x="2142" y="1688"/>
                      <a:pt x="2250" y="1228"/>
                    </a:cubicBezTo>
                    <a:cubicBezTo>
                      <a:pt x="2390" y="552"/>
                      <a:pt x="1867" y="0"/>
                      <a:pt x="1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3"/>
              <p:cNvSpPr/>
              <p:nvPr/>
            </p:nvSpPr>
            <p:spPr>
              <a:xfrm>
                <a:off x="7037775" y="3117000"/>
                <a:ext cx="1966625" cy="1966625"/>
              </a:xfrm>
              <a:custGeom>
                <a:avLst/>
                <a:gdLst/>
                <a:ahLst/>
                <a:cxnLst/>
                <a:rect l="l" t="t" r="r" b="b"/>
                <a:pathLst>
                  <a:path w="78665" h="78665" fill="none" extrusionOk="0">
                    <a:moveTo>
                      <a:pt x="64682" y="14013"/>
                    </a:moveTo>
                    <a:cubicBezTo>
                      <a:pt x="78664" y="27995"/>
                      <a:pt x="78664" y="50670"/>
                      <a:pt x="64682" y="64682"/>
                    </a:cubicBezTo>
                    <a:cubicBezTo>
                      <a:pt x="50670" y="78664"/>
                      <a:pt x="27994" y="78664"/>
                      <a:pt x="14012" y="64682"/>
                    </a:cubicBezTo>
                    <a:cubicBezTo>
                      <a:pt x="0" y="50670"/>
                      <a:pt x="0" y="27995"/>
                      <a:pt x="14012" y="14013"/>
                    </a:cubicBezTo>
                    <a:cubicBezTo>
                      <a:pt x="27994" y="0"/>
                      <a:pt x="50670" y="0"/>
                      <a:pt x="64682" y="14013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3"/>
              <p:cNvSpPr/>
              <p:nvPr/>
            </p:nvSpPr>
            <p:spPr>
              <a:xfrm>
                <a:off x="7333350" y="3412600"/>
                <a:ext cx="1375450" cy="1375425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55017" fill="none" extrusionOk="0">
                    <a:moveTo>
                      <a:pt x="45230" y="9788"/>
                    </a:moveTo>
                    <a:cubicBezTo>
                      <a:pt x="55017" y="19575"/>
                      <a:pt x="55017" y="35442"/>
                      <a:pt x="45230" y="45229"/>
                    </a:cubicBezTo>
                    <a:cubicBezTo>
                      <a:pt x="35442" y="55016"/>
                      <a:pt x="19576" y="55016"/>
                      <a:pt x="9788" y="45229"/>
                    </a:cubicBezTo>
                    <a:cubicBezTo>
                      <a:pt x="1" y="35442"/>
                      <a:pt x="1" y="19575"/>
                      <a:pt x="9788" y="9788"/>
                    </a:cubicBezTo>
                    <a:cubicBezTo>
                      <a:pt x="19576" y="0"/>
                      <a:pt x="35442" y="0"/>
                      <a:pt x="45230" y="9788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3"/>
              <p:cNvSpPr/>
              <p:nvPr/>
            </p:nvSpPr>
            <p:spPr>
              <a:xfrm>
                <a:off x="7240650" y="3319900"/>
                <a:ext cx="1560850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62434" h="62433" fill="none" extrusionOk="0">
                    <a:moveTo>
                      <a:pt x="62433" y="31216"/>
                    </a:moveTo>
                    <a:cubicBezTo>
                      <a:pt x="62433" y="48451"/>
                      <a:pt x="48451" y="62433"/>
                      <a:pt x="31217" y="62433"/>
                    </a:cubicBezTo>
                    <a:cubicBezTo>
                      <a:pt x="13983" y="62433"/>
                      <a:pt x="1" y="48451"/>
                      <a:pt x="1" y="31216"/>
                    </a:cubicBezTo>
                    <a:cubicBezTo>
                      <a:pt x="1" y="13982"/>
                      <a:pt x="13983" y="0"/>
                      <a:pt x="31217" y="0"/>
                    </a:cubicBezTo>
                    <a:cubicBezTo>
                      <a:pt x="48451" y="0"/>
                      <a:pt x="62433" y="13982"/>
                      <a:pt x="62433" y="3121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3"/>
              <p:cNvSpPr/>
              <p:nvPr/>
            </p:nvSpPr>
            <p:spPr>
              <a:xfrm>
                <a:off x="7898725" y="4005675"/>
                <a:ext cx="227200" cy="189100"/>
              </a:xfrm>
              <a:custGeom>
                <a:avLst/>
                <a:gdLst/>
                <a:ahLst/>
                <a:cxnLst/>
                <a:rect l="l" t="t" r="r" b="b"/>
                <a:pathLst>
                  <a:path w="9088" h="7564" extrusionOk="0">
                    <a:moveTo>
                      <a:pt x="4888" y="0"/>
                    </a:moveTo>
                    <a:cubicBezTo>
                      <a:pt x="4189" y="0"/>
                      <a:pt x="3468" y="202"/>
                      <a:pt x="2797" y="655"/>
                    </a:cubicBezTo>
                    <a:cubicBezTo>
                      <a:pt x="0" y="2509"/>
                      <a:pt x="851" y="6825"/>
                      <a:pt x="4165" y="7494"/>
                    </a:cubicBezTo>
                    <a:cubicBezTo>
                      <a:pt x="4409" y="7541"/>
                      <a:pt x="4653" y="7564"/>
                      <a:pt x="4893" y="7564"/>
                    </a:cubicBezTo>
                    <a:cubicBezTo>
                      <a:pt x="6653" y="7564"/>
                      <a:pt x="8228" y="6334"/>
                      <a:pt x="8602" y="4515"/>
                    </a:cubicBezTo>
                    <a:cubicBezTo>
                      <a:pt x="9087" y="2021"/>
                      <a:pt x="7098" y="0"/>
                      <a:pt x="4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3"/>
              <p:cNvSpPr/>
              <p:nvPr/>
            </p:nvSpPr>
            <p:spPr>
              <a:xfrm>
                <a:off x="7869075" y="3947550"/>
                <a:ext cx="304000" cy="304750"/>
              </a:xfrm>
              <a:custGeom>
                <a:avLst/>
                <a:gdLst/>
                <a:ahLst/>
                <a:cxnLst/>
                <a:rect l="l" t="t" r="r" b="b"/>
                <a:pathLst>
                  <a:path w="12160" h="12190" fill="none" extrusionOk="0">
                    <a:moveTo>
                      <a:pt x="10518" y="3132"/>
                    </a:moveTo>
                    <a:cubicBezTo>
                      <a:pt x="12159" y="5594"/>
                      <a:pt x="11491" y="8907"/>
                      <a:pt x="9059" y="10548"/>
                    </a:cubicBezTo>
                    <a:cubicBezTo>
                      <a:pt x="6597" y="12189"/>
                      <a:pt x="3284" y="11521"/>
                      <a:pt x="1642" y="9059"/>
                    </a:cubicBezTo>
                    <a:cubicBezTo>
                      <a:pt x="1" y="6597"/>
                      <a:pt x="670" y="3284"/>
                      <a:pt x="3101" y="1642"/>
                    </a:cubicBezTo>
                    <a:cubicBezTo>
                      <a:pt x="5563" y="1"/>
                      <a:pt x="8876" y="669"/>
                      <a:pt x="10518" y="3132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3"/>
              <p:cNvSpPr/>
              <p:nvPr/>
            </p:nvSpPr>
            <p:spPr>
              <a:xfrm>
                <a:off x="7992200" y="4076575"/>
                <a:ext cx="53200" cy="4975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1990" extrusionOk="0">
                    <a:moveTo>
                      <a:pt x="1031" y="0"/>
                    </a:moveTo>
                    <a:cubicBezTo>
                      <a:pt x="992" y="0"/>
                      <a:pt x="952" y="3"/>
                      <a:pt x="912" y="7"/>
                    </a:cubicBezTo>
                    <a:cubicBezTo>
                      <a:pt x="365" y="98"/>
                      <a:pt x="0" y="585"/>
                      <a:pt x="91" y="1132"/>
                    </a:cubicBezTo>
                    <a:cubicBezTo>
                      <a:pt x="148" y="1639"/>
                      <a:pt x="596" y="1989"/>
                      <a:pt x="1073" y="1989"/>
                    </a:cubicBezTo>
                    <a:cubicBezTo>
                      <a:pt x="1110" y="1989"/>
                      <a:pt x="1148" y="1987"/>
                      <a:pt x="1185" y="1983"/>
                    </a:cubicBezTo>
                    <a:cubicBezTo>
                      <a:pt x="1733" y="1892"/>
                      <a:pt x="2128" y="1405"/>
                      <a:pt x="2037" y="858"/>
                    </a:cubicBezTo>
                    <a:cubicBezTo>
                      <a:pt x="1980" y="351"/>
                      <a:pt x="1532" y="0"/>
                      <a:pt x="10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3"/>
              <p:cNvSpPr/>
              <p:nvPr/>
            </p:nvSpPr>
            <p:spPr>
              <a:xfrm>
                <a:off x="7991200" y="3641863"/>
                <a:ext cx="597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984" extrusionOk="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96" name="Google Shape;896;p33"/>
            <p:cNvCxnSpPr/>
            <p:nvPr/>
          </p:nvCxnSpPr>
          <p:spPr>
            <a:xfrm rot="10800000" flipH="1">
              <a:off x="8619300" y="2589850"/>
              <a:ext cx="912300" cy="912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59D75755-CF29-4193-878F-B368009B9223}"/>
              </a:ext>
            </a:extLst>
          </p:cNvPr>
          <p:cNvSpPr txBox="1"/>
          <p:nvPr/>
        </p:nvSpPr>
        <p:spPr>
          <a:xfrm>
            <a:off x="1209620" y="3620398"/>
            <a:ext cx="5280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Nathan Bossert	Camille Béchard	Eloïse Tredoulat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6"/>
          <p:cNvSpPr txBox="1">
            <a:spLocks noGrp="1"/>
          </p:cNvSpPr>
          <p:nvPr>
            <p:ph type="title"/>
          </p:nvPr>
        </p:nvSpPr>
        <p:spPr>
          <a:xfrm>
            <a:off x="4572000" y="2145759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Le Distributeur</a:t>
            </a:r>
            <a:endParaRPr sz="3200" dirty="0"/>
          </a:p>
        </p:txBody>
      </p:sp>
      <p:sp>
        <p:nvSpPr>
          <p:cNvPr id="960" name="Google Shape;960;p36"/>
          <p:cNvSpPr txBox="1">
            <a:spLocks noGrp="1"/>
          </p:cNvSpPr>
          <p:nvPr>
            <p:ph type="subTitle" idx="1"/>
          </p:nvPr>
        </p:nvSpPr>
        <p:spPr>
          <a:xfrm>
            <a:off x="4572000" y="2863659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/>
              <a:t>Vu de haut</a:t>
            </a:r>
            <a:endParaRPr sz="2000" dirty="0"/>
          </a:p>
        </p:txBody>
      </p:sp>
      <p:grpSp>
        <p:nvGrpSpPr>
          <p:cNvPr id="961" name="Google Shape;961;p36"/>
          <p:cNvGrpSpPr/>
          <p:nvPr/>
        </p:nvGrpSpPr>
        <p:grpSpPr>
          <a:xfrm>
            <a:off x="601309" y="2145759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3909984" y="2145759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 rot="5400000">
            <a:off x="2255634" y="500209"/>
            <a:ext cx="289868" cy="852000"/>
            <a:chOff x="456616" y="2161476"/>
            <a:chExt cx="289868" cy="852000"/>
          </a:xfrm>
        </p:grpSpPr>
        <p:sp>
          <p:nvSpPr>
            <p:cNvPr id="974" name="Google Shape;974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36"/>
          <p:cNvGrpSpPr/>
          <p:nvPr/>
        </p:nvGrpSpPr>
        <p:grpSpPr>
          <a:xfrm rot="5400000">
            <a:off x="2255634" y="3796084"/>
            <a:ext cx="289868" cy="852000"/>
            <a:chOff x="456616" y="2161476"/>
            <a:chExt cx="289868" cy="852000"/>
          </a:xfrm>
        </p:grpSpPr>
        <p:sp>
          <p:nvSpPr>
            <p:cNvPr id="980" name="Google Shape;980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" name="Image 28">
            <a:extLst>
              <a:ext uri="{FF2B5EF4-FFF2-40B4-BE49-F238E27FC236}">
                <a16:creationId xmlns:a16="http://schemas.microsoft.com/office/drawing/2014/main" id="{F9D1DAE3-F4C8-4EC8-960B-F927D2BBC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216" y="14723"/>
            <a:ext cx="1219151" cy="1037189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2" name="Modèle 3D 31">
                <a:extLst>
                  <a:ext uri="{FF2B5EF4-FFF2-40B4-BE49-F238E27FC236}">
                    <a16:creationId xmlns:a16="http://schemas.microsoft.com/office/drawing/2014/main" id="{6F202D0A-A265-4F6A-A577-64262B972C6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11045613"/>
                  </p:ext>
                </p:extLst>
              </p:nvPr>
            </p:nvGraphicFramePr>
            <p:xfrm rot="16200000">
              <a:off x="1016577" y="1219879"/>
              <a:ext cx="2767740" cy="2703742"/>
            </p:xfrm>
            <a:graphic>
              <a:graphicData uri="http://schemas.microsoft.com/office/drawing/2017/model3d">
                <am3d:model3d r:embed="rId4">
                  <am3d:spPr>
                    <a:xfrm rot="16200000">
                      <a:off x="0" y="0"/>
                      <a:ext cx="2767740" cy="2703742"/>
                    </a:xfrm>
                    <a:prstGeom prst="rect">
                      <a:avLst/>
                    </a:prstGeom>
                  </am3d:spPr>
                  <am3d:camera>
                    <am3d:pos x="0" y="0" z="802135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513" d="1000000"/>
                    <am3d:preTrans dx="-52328850" dy="-82887571" dz="41025155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98941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2" name="Modèle 3D 31">
                <a:extLst>
                  <a:ext uri="{FF2B5EF4-FFF2-40B4-BE49-F238E27FC236}">
                    <a16:creationId xmlns:a16="http://schemas.microsoft.com/office/drawing/2014/main" id="{6F202D0A-A265-4F6A-A577-64262B972C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1016577" y="1219879"/>
                <a:ext cx="2767740" cy="2703742"/>
              </a:xfrm>
              <a:prstGeom prst="rect">
                <a:avLst/>
              </a:prstGeom>
            </p:spPr>
          </p:pic>
        </mc:Fallback>
      </mc:AlternateContent>
      <p:sp>
        <p:nvSpPr>
          <p:cNvPr id="34" name="ZoneTexte 33">
            <a:extLst>
              <a:ext uri="{FF2B5EF4-FFF2-40B4-BE49-F238E27FC236}">
                <a16:creationId xmlns:a16="http://schemas.microsoft.com/office/drawing/2014/main" id="{4D9A18FD-75E8-A367-9A4D-C965C576323E}"/>
              </a:ext>
            </a:extLst>
          </p:cNvPr>
          <p:cNvSpPr txBox="1"/>
          <p:nvPr/>
        </p:nvSpPr>
        <p:spPr>
          <a:xfrm>
            <a:off x="3789226" y="149434"/>
            <a:ext cx="36633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FONCTIONS</a:t>
            </a:r>
            <a:endParaRPr lang="fr-FR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6C6EF720-32F9-D59C-8FF0-37A676403136}"/>
              </a:ext>
            </a:extLst>
          </p:cNvPr>
          <p:cNvSpPr txBox="1"/>
          <p:nvPr/>
        </p:nvSpPr>
        <p:spPr>
          <a:xfrm>
            <a:off x="4572000" y="1176834"/>
            <a:ext cx="501239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700" b="1" dirty="0">
                <a:solidFill>
                  <a:srgbClr val="FFFFFF"/>
                </a:solidFill>
                <a:latin typeface="Montserrat"/>
                <a:sym typeface="Montserrat"/>
              </a:rPr>
              <a:t>SCH</a:t>
            </a:r>
            <a:r>
              <a:rPr lang="fr-FR" sz="2700" b="1" dirty="0">
                <a:solidFill>
                  <a:srgbClr val="FFFFFF"/>
                </a:solidFill>
                <a:latin typeface="Montserrat"/>
                <a:sym typeface="Montserrat"/>
              </a:rPr>
              <a:t>É</a:t>
            </a:r>
            <a:r>
              <a:rPr lang="en" sz="2700" b="1" dirty="0">
                <a:solidFill>
                  <a:srgbClr val="FFFFFF"/>
                </a:solidFill>
                <a:latin typeface="Montserrat"/>
                <a:sym typeface="Montserrat"/>
              </a:rPr>
              <a:t>MA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83710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6"/>
          <p:cNvSpPr txBox="1">
            <a:spLocks noGrp="1"/>
          </p:cNvSpPr>
          <p:nvPr>
            <p:ph type="title"/>
          </p:nvPr>
        </p:nvSpPr>
        <p:spPr>
          <a:xfrm>
            <a:off x="4572000" y="2145759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Le Distributeur</a:t>
            </a:r>
            <a:endParaRPr sz="3200" dirty="0"/>
          </a:p>
        </p:txBody>
      </p:sp>
      <p:sp>
        <p:nvSpPr>
          <p:cNvPr id="960" name="Google Shape;960;p36"/>
          <p:cNvSpPr txBox="1">
            <a:spLocks noGrp="1"/>
          </p:cNvSpPr>
          <p:nvPr>
            <p:ph type="subTitle" idx="1"/>
          </p:nvPr>
        </p:nvSpPr>
        <p:spPr>
          <a:xfrm>
            <a:off x="5903258" y="3091743"/>
            <a:ext cx="874059" cy="4112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/>
              <a:t>Hélice</a:t>
            </a:r>
            <a:endParaRPr sz="2000" dirty="0"/>
          </a:p>
        </p:txBody>
      </p:sp>
      <p:grpSp>
        <p:nvGrpSpPr>
          <p:cNvPr id="961" name="Google Shape;961;p36"/>
          <p:cNvGrpSpPr/>
          <p:nvPr/>
        </p:nvGrpSpPr>
        <p:grpSpPr>
          <a:xfrm>
            <a:off x="601309" y="2145759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3909984" y="2145759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 rot="5400000">
            <a:off x="2255634" y="500209"/>
            <a:ext cx="289868" cy="852000"/>
            <a:chOff x="456616" y="2161476"/>
            <a:chExt cx="289868" cy="852000"/>
          </a:xfrm>
        </p:grpSpPr>
        <p:sp>
          <p:nvSpPr>
            <p:cNvPr id="974" name="Google Shape;974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36"/>
          <p:cNvGrpSpPr/>
          <p:nvPr/>
        </p:nvGrpSpPr>
        <p:grpSpPr>
          <a:xfrm rot="5400000">
            <a:off x="2255634" y="3796084"/>
            <a:ext cx="289868" cy="852000"/>
            <a:chOff x="456616" y="2161476"/>
            <a:chExt cx="289868" cy="852000"/>
          </a:xfrm>
        </p:grpSpPr>
        <p:sp>
          <p:nvSpPr>
            <p:cNvPr id="980" name="Google Shape;980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7" name="Image 36">
            <a:extLst>
              <a:ext uri="{FF2B5EF4-FFF2-40B4-BE49-F238E27FC236}">
                <a16:creationId xmlns:a16="http://schemas.microsoft.com/office/drawing/2014/main" id="{66F45CF5-DB55-4DD3-9FCC-3D85FA61C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216" y="14723"/>
            <a:ext cx="1219151" cy="1037189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48361A86-75E3-4C86-BCA4-CC087EC83730}"/>
              </a:ext>
            </a:extLst>
          </p:cNvPr>
          <p:cNvSpPr txBox="1"/>
          <p:nvPr/>
        </p:nvSpPr>
        <p:spPr>
          <a:xfrm>
            <a:off x="4572000" y="1173198"/>
            <a:ext cx="501239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27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SCH</a:t>
            </a:r>
            <a:r>
              <a:rPr kumimoji="0" lang="fr-FR" sz="27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É</a:t>
            </a:r>
            <a:r>
              <a:rPr kumimoji="0" lang="en" sz="27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MA</a:t>
            </a:r>
            <a:endParaRPr lang="fr-FR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3" name="Modèle 3D 32">
                <a:extLst>
                  <a:ext uri="{FF2B5EF4-FFF2-40B4-BE49-F238E27FC236}">
                    <a16:creationId xmlns:a16="http://schemas.microsoft.com/office/drawing/2014/main" id="{19C84355-0DDA-8243-3D47-1BCBE57CBF9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040902841"/>
                  </p:ext>
                </p:extLst>
              </p:nvPr>
            </p:nvGraphicFramePr>
            <p:xfrm rot="16200000">
              <a:off x="1029942" y="1219879"/>
              <a:ext cx="2767740" cy="2703742"/>
            </p:xfrm>
            <a:graphic>
              <a:graphicData uri="http://schemas.microsoft.com/office/drawing/2017/model3d">
                <am3d:model3d r:embed="rId4">
                  <am3d:spPr>
                    <a:xfrm rot="16200000">
                      <a:off x="0" y="0"/>
                      <a:ext cx="2767740" cy="2703742"/>
                    </a:xfrm>
                    <a:prstGeom prst="rect">
                      <a:avLst/>
                    </a:prstGeom>
                  </am3d:spPr>
                  <am3d:camera>
                    <am3d:pos x="-9683629" y="-58223" z="80213533"/>
                    <am3d:up dx="0" dy="36000000" dz="0"/>
                    <am3d:lookAt x="-9683629" y="-58223" z="0"/>
                    <am3d:perspective fov="311921"/>
                  </am3d:camera>
                  <am3d:trans>
                    <am3d:meterPerModelUnit n="46513" d="1000000"/>
                    <am3d:preTrans dx="-52328850" dy="-82887571" dz="41025155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5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3" name="Modèle 3D 32">
                <a:extLst>
                  <a:ext uri="{FF2B5EF4-FFF2-40B4-BE49-F238E27FC236}">
                    <a16:creationId xmlns:a16="http://schemas.microsoft.com/office/drawing/2014/main" id="{19C84355-0DDA-8243-3D47-1BCBE57CBF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1029942" y="1219879"/>
                <a:ext cx="2767740" cy="2703742"/>
              </a:xfrm>
              <a:prstGeom prst="rect">
                <a:avLst/>
              </a:prstGeom>
            </p:spPr>
          </p:pic>
        </mc:Fallback>
      </mc:AlternateContent>
      <p:cxnSp>
        <p:nvCxnSpPr>
          <p:cNvPr id="34" name="Google Shape;2421;p54">
            <a:extLst>
              <a:ext uri="{FF2B5EF4-FFF2-40B4-BE49-F238E27FC236}">
                <a16:creationId xmlns:a16="http://schemas.microsoft.com/office/drawing/2014/main" id="{36D798EB-2D50-7A97-D6E6-F4EA29AFCFE8}"/>
              </a:ext>
            </a:extLst>
          </p:cNvPr>
          <p:cNvCxnSpPr>
            <a:cxnSpLocks/>
          </p:cNvCxnSpPr>
          <p:nvPr/>
        </p:nvCxnSpPr>
        <p:spPr>
          <a:xfrm>
            <a:off x="2826568" y="3114496"/>
            <a:ext cx="3076690" cy="225347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786CC4C0-6A4A-993E-EE93-C7C6731FFB57}"/>
              </a:ext>
            </a:extLst>
          </p:cNvPr>
          <p:cNvSpPr txBox="1"/>
          <p:nvPr/>
        </p:nvSpPr>
        <p:spPr>
          <a:xfrm>
            <a:off x="3789226" y="149434"/>
            <a:ext cx="36633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FONCTIONS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53366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6"/>
          <p:cNvSpPr txBox="1">
            <a:spLocks noGrp="1"/>
          </p:cNvSpPr>
          <p:nvPr>
            <p:ph type="title"/>
          </p:nvPr>
        </p:nvSpPr>
        <p:spPr>
          <a:xfrm>
            <a:off x="4571999" y="2145759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Le Distributeur</a:t>
            </a:r>
            <a:endParaRPr sz="3200" dirty="0"/>
          </a:p>
        </p:txBody>
      </p:sp>
      <p:sp>
        <p:nvSpPr>
          <p:cNvPr id="960" name="Google Shape;960;p36"/>
          <p:cNvSpPr txBox="1">
            <a:spLocks noGrp="1"/>
          </p:cNvSpPr>
          <p:nvPr>
            <p:ph type="subTitle" idx="1"/>
          </p:nvPr>
        </p:nvSpPr>
        <p:spPr>
          <a:xfrm>
            <a:off x="5923428" y="2961024"/>
            <a:ext cx="1479178" cy="4110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2000" dirty="0"/>
              <a:t>Écran</a:t>
            </a:r>
          </a:p>
        </p:txBody>
      </p:sp>
      <p:grpSp>
        <p:nvGrpSpPr>
          <p:cNvPr id="961" name="Google Shape;961;p36"/>
          <p:cNvGrpSpPr/>
          <p:nvPr/>
        </p:nvGrpSpPr>
        <p:grpSpPr>
          <a:xfrm>
            <a:off x="601309" y="2145759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3909984" y="2145759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 rot="5400000">
            <a:off x="2255634" y="500209"/>
            <a:ext cx="289868" cy="852000"/>
            <a:chOff x="456616" y="2161476"/>
            <a:chExt cx="289868" cy="852000"/>
          </a:xfrm>
        </p:grpSpPr>
        <p:sp>
          <p:nvSpPr>
            <p:cNvPr id="974" name="Google Shape;974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36"/>
          <p:cNvGrpSpPr/>
          <p:nvPr/>
        </p:nvGrpSpPr>
        <p:grpSpPr>
          <a:xfrm rot="5400000">
            <a:off x="2255634" y="3796084"/>
            <a:ext cx="289868" cy="852000"/>
            <a:chOff x="456616" y="2161476"/>
            <a:chExt cx="289868" cy="852000"/>
          </a:xfrm>
        </p:grpSpPr>
        <p:sp>
          <p:nvSpPr>
            <p:cNvPr id="980" name="Google Shape;980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1CE785E1-06AC-4BBE-BB7F-257003E9E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216" y="14723"/>
            <a:ext cx="1219151" cy="1037189"/>
          </a:xfrm>
          <a:prstGeom prst="rect">
            <a:avLst/>
          </a:prstGeom>
        </p:spPr>
      </p:pic>
      <p:sp>
        <p:nvSpPr>
          <p:cNvPr id="43" name="ZoneTexte 42">
            <a:extLst>
              <a:ext uri="{FF2B5EF4-FFF2-40B4-BE49-F238E27FC236}">
                <a16:creationId xmlns:a16="http://schemas.microsoft.com/office/drawing/2014/main" id="{EE6E2BAF-F5BA-4C33-B84C-D00404D5633D}"/>
              </a:ext>
            </a:extLst>
          </p:cNvPr>
          <p:cNvSpPr txBox="1"/>
          <p:nvPr/>
        </p:nvSpPr>
        <p:spPr>
          <a:xfrm>
            <a:off x="4571999" y="1177133"/>
            <a:ext cx="501239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27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SCH</a:t>
            </a:r>
            <a:r>
              <a:rPr kumimoji="0" lang="fr-FR" sz="27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É</a:t>
            </a:r>
            <a:r>
              <a:rPr kumimoji="0" lang="en" sz="27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MA</a:t>
            </a:r>
            <a:endParaRPr lang="fr-FR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4" name="Modèle 3D 33">
                <a:extLst>
                  <a:ext uri="{FF2B5EF4-FFF2-40B4-BE49-F238E27FC236}">
                    <a16:creationId xmlns:a16="http://schemas.microsoft.com/office/drawing/2014/main" id="{1D380C8B-D0F0-2B4E-2C5F-8E6BD051F4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1406591"/>
                  </p:ext>
                </p:extLst>
              </p:nvPr>
            </p:nvGraphicFramePr>
            <p:xfrm>
              <a:off x="1167561" y="1220022"/>
              <a:ext cx="2466012" cy="272210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466012" cy="2722106"/>
                    </a:xfrm>
                    <a:prstGeom prst="rect">
                      <a:avLst/>
                    </a:prstGeom>
                  </am3d:spPr>
                  <am3d:camera>
                    <am3d:pos x="0" y="0" z="802135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513" d="1000000"/>
                    <am3d:preTrans dx="-52328850" dy="-82887571" dz="41025155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9894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4" name="Modèle 3D 33">
                <a:extLst>
                  <a:ext uri="{FF2B5EF4-FFF2-40B4-BE49-F238E27FC236}">
                    <a16:creationId xmlns:a16="http://schemas.microsoft.com/office/drawing/2014/main" id="{1D380C8B-D0F0-2B4E-2C5F-8E6BD051F4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7561" y="1220022"/>
                <a:ext cx="2466012" cy="2722106"/>
              </a:xfrm>
              <a:prstGeom prst="rect">
                <a:avLst/>
              </a:prstGeom>
            </p:spPr>
          </p:pic>
        </mc:Fallback>
      </mc:AlternateContent>
      <p:cxnSp>
        <p:nvCxnSpPr>
          <p:cNvPr id="35" name="Google Shape;2421;p54">
            <a:extLst>
              <a:ext uri="{FF2B5EF4-FFF2-40B4-BE49-F238E27FC236}">
                <a16:creationId xmlns:a16="http://schemas.microsoft.com/office/drawing/2014/main" id="{6A619C44-A199-1A6F-1F0F-BA1A8AF751CC}"/>
              </a:ext>
            </a:extLst>
          </p:cNvPr>
          <p:cNvCxnSpPr>
            <a:cxnSpLocks/>
          </p:cNvCxnSpPr>
          <p:nvPr/>
        </p:nvCxnSpPr>
        <p:spPr>
          <a:xfrm>
            <a:off x="2801084" y="2600752"/>
            <a:ext cx="3430050" cy="601692"/>
          </a:xfrm>
          <a:prstGeom prst="bentConnector3">
            <a:avLst>
              <a:gd name="adj1" fmla="val 27962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A49F0AC6-F38F-5DF9-1773-0FB2054C3669}"/>
              </a:ext>
            </a:extLst>
          </p:cNvPr>
          <p:cNvSpPr txBox="1"/>
          <p:nvPr/>
        </p:nvSpPr>
        <p:spPr>
          <a:xfrm>
            <a:off x="3789226" y="149434"/>
            <a:ext cx="36633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FONCTIONS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24585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6"/>
          <p:cNvSpPr txBox="1">
            <a:spLocks noGrp="1"/>
          </p:cNvSpPr>
          <p:nvPr>
            <p:ph type="title"/>
          </p:nvPr>
        </p:nvSpPr>
        <p:spPr>
          <a:xfrm>
            <a:off x="4572000" y="2141429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/>
              <a:t>Le Distributeur</a:t>
            </a:r>
          </a:p>
        </p:txBody>
      </p:sp>
      <p:sp>
        <p:nvSpPr>
          <p:cNvPr id="960" name="Google Shape;960;p36"/>
          <p:cNvSpPr txBox="1">
            <a:spLocks noGrp="1"/>
          </p:cNvSpPr>
          <p:nvPr>
            <p:ph type="subTitle" idx="1"/>
          </p:nvPr>
        </p:nvSpPr>
        <p:spPr>
          <a:xfrm>
            <a:off x="5827142" y="2972750"/>
            <a:ext cx="1664563" cy="441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/>
              <a:t>Servomoteur</a:t>
            </a:r>
            <a:endParaRPr sz="2000" dirty="0"/>
          </a:p>
        </p:txBody>
      </p:sp>
      <p:grpSp>
        <p:nvGrpSpPr>
          <p:cNvPr id="961" name="Google Shape;961;p36"/>
          <p:cNvGrpSpPr/>
          <p:nvPr/>
        </p:nvGrpSpPr>
        <p:grpSpPr>
          <a:xfrm>
            <a:off x="601309" y="2145759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3909984" y="2145759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 rot="5400000">
            <a:off x="2255634" y="500209"/>
            <a:ext cx="289868" cy="852000"/>
            <a:chOff x="456616" y="2161476"/>
            <a:chExt cx="289868" cy="852000"/>
          </a:xfrm>
        </p:grpSpPr>
        <p:sp>
          <p:nvSpPr>
            <p:cNvPr id="974" name="Google Shape;974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36"/>
          <p:cNvGrpSpPr/>
          <p:nvPr/>
        </p:nvGrpSpPr>
        <p:grpSpPr>
          <a:xfrm rot="5400000">
            <a:off x="2255634" y="3796084"/>
            <a:ext cx="289868" cy="852000"/>
            <a:chOff x="456616" y="2161476"/>
            <a:chExt cx="289868" cy="852000"/>
          </a:xfrm>
        </p:grpSpPr>
        <p:sp>
          <p:nvSpPr>
            <p:cNvPr id="980" name="Google Shape;980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960;p36">
            <a:extLst>
              <a:ext uri="{FF2B5EF4-FFF2-40B4-BE49-F238E27FC236}">
                <a16:creationId xmlns:a16="http://schemas.microsoft.com/office/drawing/2014/main" id="{23EFE868-08E3-43FA-8272-1CB8AD1C745E}"/>
              </a:ext>
            </a:extLst>
          </p:cNvPr>
          <p:cNvSpPr txBox="1">
            <a:spLocks/>
          </p:cNvSpPr>
          <p:nvPr/>
        </p:nvSpPr>
        <p:spPr>
          <a:xfrm>
            <a:off x="5827142" y="3890055"/>
            <a:ext cx="2271823" cy="441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fr-FR" sz="2000" dirty="0"/>
              <a:t>Capteur à ultrasons</a:t>
            </a:r>
          </a:p>
        </p:txBody>
      </p:sp>
      <p:sp>
        <p:nvSpPr>
          <p:cNvPr id="30" name="Google Shape;960;p36">
            <a:extLst>
              <a:ext uri="{FF2B5EF4-FFF2-40B4-BE49-F238E27FC236}">
                <a16:creationId xmlns:a16="http://schemas.microsoft.com/office/drawing/2014/main" id="{00D8D811-5E92-467B-8C72-B1A5ECDC122A}"/>
              </a:ext>
            </a:extLst>
          </p:cNvPr>
          <p:cNvSpPr txBox="1">
            <a:spLocks/>
          </p:cNvSpPr>
          <p:nvPr/>
        </p:nvSpPr>
        <p:spPr>
          <a:xfrm>
            <a:off x="5827142" y="3448151"/>
            <a:ext cx="878174" cy="441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fr-FR" sz="2000" dirty="0"/>
              <a:t>Hélice</a:t>
            </a:r>
          </a:p>
        </p:txBody>
      </p:sp>
      <p:pic>
        <p:nvPicPr>
          <p:cNvPr id="126" name="Image 125">
            <a:extLst>
              <a:ext uri="{FF2B5EF4-FFF2-40B4-BE49-F238E27FC236}">
                <a16:creationId xmlns:a16="http://schemas.microsoft.com/office/drawing/2014/main" id="{F1ABAE2C-8B51-44FB-9CA0-3D79D5CE1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216" y="14723"/>
            <a:ext cx="1219151" cy="1037189"/>
          </a:xfrm>
          <a:prstGeom prst="rect">
            <a:avLst/>
          </a:prstGeom>
        </p:spPr>
      </p:pic>
      <p:sp>
        <p:nvSpPr>
          <p:cNvPr id="138" name="ZoneTexte 137">
            <a:extLst>
              <a:ext uri="{FF2B5EF4-FFF2-40B4-BE49-F238E27FC236}">
                <a16:creationId xmlns:a16="http://schemas.microsoft.com/office/drawing/2014/main" id="{3EBA8061-782C-4F8E-B4CC-A0004671F78D}"/>
              </a:ext>
            </a:extLst>
          </p:cNvPr>
          <p:cNvSpPr txBox="1"/>
          <p:nvPr/>
        </p:nvSpPr>
        <p:spPr>
          <a:xfrm>
            <a:off x="4572000" y="1178015"/>
            <a:ext cx="501239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27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SCH</a:t>
            </a:r>
            <a:r>
              <a:rPr kumimoji="0" lang="fr-FR" sz="27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É</a:t>
            </a:r>
            <a:r>
              <a:rPr kumimoji="0" lang="en" sz="27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MA</a:t>
            </a:r>
            <a:endParaRPr lang="fr-FR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9" name="Modèle 3D 38">
                <a:extLst>
                  <a:ext uri="{FF2B5EF4-FFF2-40B4-BE49-F238E27FC236}">
                    <a16:creationId xmlns:a16="http://schemas.microsoft.com/office/drawing/2014/main" id="{360607D9-06CC-1226-0752-DD62F93715D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543652741"/>
                  </p:ext>
                </p:extLst>
              </p:nvPr>
            </p:nvGraphicFramePr>
            <p:xfrm rot="5400000">
              <a:off x="1016635" y="1229145"/>
              <a:ext cx="2767863" cy="2703859"/>
            </p:xfrm>
            <a:graphic>
              <a:graphicData uri="http://schemas.microsoft.com/office/drawing/2017/model3d">
                <am3d:model3d r:embed="rId4">
                  <am3d:spPr>
                    <a:xfrm rot="5400000">
                      <a:off x="0" y="0"/>
                      <a:ext cx="2767863" cy="2703859"/>
                    </a:xfrm>
                    <a:prstGeom prst="rect">
                      <a:avLst/>
                    </a:prstGeom>
                  </am3d:spPr>
                  <am3d:camera>
                    <am3d:pos x="-7851279" y="803124" z="80213533"/>
                    <am3d:up dx="0" dy="36000000" dz="0"/>
                    <am3d:lookAt x="-7851279" y="803124" z="0"/>
                    <am3d:perspective fov="572601"/>
                  </am3d:camera>
                  <am3d:trans>
                    <am3d:meterPerModelUnit n="46513" d="1000000"/>
                    <am3d:preTrans dx="-52328850" dy="-82887571" dz="41025155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9" name="Modèle 3D 38">
                <a:extLst>
                  <a:ext uri="{FF2B5EF4-FFF2-40B4-BE49-F238E27FC236}">
                    <a16:creationId xmlns:a16="http://schemas.microsoft.com/office/drawing/2014/main" id="{360607D9-06CC-1226-0752-DD62F93715D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5400000">
                <a:off x="1016635" y="1229145"/>
                <a:ext cx="2767863" cy="2703859"/>
              </a:xfrm>
              <a:prstGeom prst="rect">
                <a:avLst/>
              </a:prstGeom>
            </p:spPr>
          </p:pic>
        </mc:Fallback>
      </mc:AlternateContent>
      <p:cxnSp>
        <p:nvCxnSpPr>
          <p:cNvPr id="40" name="Google Shape;2421;p54">
            <a:extLst>
              <a:ext uri="{FF2B5EF4-FFF2-40B4-BE49-F238E27FC236}">
                <a16:creationId xmlns:a16="http://schemas.microsoft.com/office/drawing/2014/main" id="{E9DE939A-3C32-B4F6-741C-5D58155B3F44}"/>
              </a:ext>
            </a:extLst>
          </p:cNvPr>
          <p:cNvCxnSpPr>
            <a:cxnSpLocks/>
          </p:cNvCxnSpPr>
          <p:nvPr/>
        </p:nvCxnSpPr>
        <p:spPr>
          <a:xfrm flipV="1">
            <a:off x="1935547" y="3226767"/>
            <a:ext cx="3891595" cy="482419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1" name="Google Shape;2421;p54">
            <a:extLst>
              <a:ext uri="{FF2B5EF4-FFF2-40B4-BE49-F238E27FC236}">
                <a16:creationId xmlns:a16="http://schemas.microsoft.com/office/drawing/2014/main" id="{535E2BE3-54FB-D3D7-4979-30CB6D27422F}"/>
              </a:ext>
            </a:extLst>
          </p:cNvPr>
          <p:cNvCxnSpPr>
            <a:cxnSpLocks/>
          </p:cNvCxnSpPr>
          <p:nvPr/>
        </p:nvCxnSpPr>
        <p:spPr>
          <a:xfrm>
            <a:off x="3143250" y="3552825"/>
            <a:ext cx="2674426" cy="618585"/>
          </a:xfrm>
          <a:prstGeom prst="bentConnector3">
            <a:avLst>
              <a:gd name="adj1" fmla="val -217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3" name="Google Shape;2421;p54">
            <a:extLst>
              <a:ext uri="{FF2B5EF4-FFF2-40B4-BE49-F238E27FC236}">
                <a16:creationId xmlns:a16="http://schemas.microsoft.com/office/drawing/2014/main" id="{B38935F9-F744-B854-237A-E34F821761D1}"/>
              </a:ext>
            </a:extLst>
          </p:cNvPr>
          <p:cNvCxnSpPr>
            <a:cxnSpLocks/>
          </p:cNvCxnSpPr>
          <p:nvPr/>
        </p:nvCxnSpPr>
        <p:spPr>
          <a:xfrm>
            <a:off x="2206430" y="1609725"/>
            <a:ext cx="3620712" cy="2131258"/>
          </a:xfrm>
          <a:prstGeom prst="bentConnector3">
            <a:avLst>
              <a:gd name="adj1" fmla="val 58944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8" name="Google Shape;2421;p54">
            <a:extLst>
              <a:ext uri="{FF2B5EF4-FFF2-40B4-BE49-F238E27FC236}">
                <a16:creationId xmlns:a16="http://schemas.microsoft.com/office/drawing/2014/main" id="{4BE3465E-D8A3-D8D6-24FA-E528739F0C5B}"/>
              </a:ext>
            </a:extLst>
          </p:cNvPr>
          <p:cNvCxnSpPr>
            <a:cxnSpLocks/>
          </p:cNvCxnSpPr>
          <p:nvPr/>
        </p:nvCxnSpPr>
        <p:spPr>
          <a:xfrm>
            <a:off x="1935547" y="3414654"/>
            <a:ext cx="1945797" cy="294532"/>
          </a:xfrm>
          <a:prstGeom prst="bentConnector3">
            <a:avLst>
              <a:gd name="adj1" fmla="val 6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96" name="ZoneTexte 95">
            <a:extLst>
              <a:ext uri="{FF2B5EF4-FFF2-40B4-BE49-F238E27FC236}">
                <a16:creationId xmlns:a16="http://schemas.microsoft.com/office/drawing/2014/main" id="{E809FE49-279A-AA1F-8719-99C4009C05A8}"/>
              </a:ext>
            </a:extLst>
          </p:cNvPr>
          <p:cNvSpPr txBox="1"/>
          <p:nvPr/>
        </p:nvSpPr>
        <p:spPr>
          <a:xfrm>
            <a:off x="3789226" y="149434"/>
            <a:ext cx="36633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FONCTIONS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85845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6"/>
          <p:cNvSpPr txBox="1">
            <a:spLocks noGrp="1"/>
          </p:cNvSpPr>
          <p:nvPr>
            <p:ph type="title"/>
          </p:nvPr>
        </p:nvSpPr>
        <p:spPr>
          <a:xfrm>
            <a:off x="4572000" y="2145759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Le Distributeur</a:t>
            </a:r>
            <a:endParaRPr sz="3200" dirty="0"/>
          </a:p>
        </p:txBody>
      </p:sp>
      <p:grpSp>
        <p:nvGrpSpPr>
          <p:cNvPr id="961" name="Google Shape;961;p36"/>
          <p:cNvGrpSpPr/>
          <p:nvPr/>
        </p:nvGrpSpPr>
        <p:grpSpPr>
          <a:xfrm>
            <a:off x="601309" y="2145759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3909984" y="2145759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" name="Image 30">
            <a:extLst>
              <a:ext uri="{FF2B5EF4-FFF2-40B4-BE49-F238E27FC236}">
                <a16:creationId xmlns:a16="http://schemas.microsoft.com/office/drawing/2014/main" id="{72FDD81A-D60E-4A34-A740-D0649F4C0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216" y="14723"/>
            <a:ext cx="1219151" cy="1037189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2" name="Modèle 3D 31">
                <a:extLst>
                  <a:ext uri="{FF2B5EF4-FFF2-40B4-BE49-F238E27FC236}">
                    <a16:creationId xmlns:a16="http://schemas.microsoft.com/office/drawing/2014/main" id="{9452F631-9E69-B44B-9CA9-BEE2128184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6804286"/>
                  </p:ext>
                </p:extLst>
              </p:nvPr>
            </p:nvGraphicFramePr>
            <p:xfrm>
              <a:off x="1027888" y="903453"/>
              <a:ext cx="2770692" cy="320867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770692" cy="3208672"/>
                    </a:xfrm>
                    <a:prstGeom prst="rect">
                      <a:avLst/>
                    </a:prstGeom>
                  </am3d:spPr>
                  <am3d:camera>
                    <am3d:pos x="0" y="0" z="802135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513" d="1000000"/>
                    <am3d:preTrans dx="-52328850" dy="-82887571" dz="41025155"/>
                    <am3d:scale>
                      <am3d:sx n="1000000" d="1000000"/>
                      <am3d:sy n="1000000" d="1000000"/>
                      <am3d:sz n="1000000" d="1000000"/>
                    </am3d:scale>
                    <am3d:rot ax="1241308" ay="3757034" az="111226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9894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2" name="Modèle 3D 31">
                <a:extLst>
                  <a:ext uri="{FF2B5EF4-FFF2-40B4-BE49-F238E27FC236}">
                    <a16:creationId xmlns:a16="http://schemas.microsoft.com/office/drawing/2014/main" id="{9452F631-9E69-B44B-9CA9-BEE2128184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7888" y="903453"/>
                <a:ext cx="2770692" cy="3208672"/>
              </a:xfrm>
              <a:prstGeom prst="rect">
                <a:avLst/>
              </a:prstGeom>
            </p:spPr>
          </p:pic>
        </mc:Fallback>
      </mc:AlternateContent>
      <p:grpSp>
        <p:nvGrpSpPr>
          <p:cNvPr id="33" name="Google Shape;973;p36">
            <a:extLst>
              <a:ext uri="{FF2B5EF4-FFF2-40B4-BE49-F238E27FC236}">
                <a16:creationId xmlns:a16="http://schemas.microsoft.com/office/drawing/2014/main" id="{F138B889-F084-4310-B2B6-5C25EA5C00BA}"/>
              </a:ext>
            </a:extLst>
          </p:cNvPr>
          <p:cNvGrpSpPr/>
          <p:nvPr/>
        </p:nvGrpSpPr>
        <p:grpSpPr>
          <a:xfrm rot="5400000">
            <a:off x="2255058" y="605900"/>
            <a:ext cx="289868" cy="852000"/>
            <a:chOff x="456616" y="2161476"/>
            <a:chExt cx="289868" cy="852000"/>
          </a:xfrm>
        </p:grpSpPr>
        <p:sp>
          <p:nvSpPr>
            <p:cNvPr id="34" name="Google Shape;974;p36">
              <a:extLst>
                <a:ext uri="{FF2B5EF4-FFF2-40B4-BE49-F238E27FC236}">
                  <a16:creationId xmlns:a16="http://schemas.microsoft.com/office/drawing/2014/main" id="{0F2B84AA-751E-BC5C-5365-659D320E2E2D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75;p36">
              <a:extLst>
                <a:ext uri="{FF2B5EF4-FFF2-40B4-BE49-F238E27FC236}">
                  <a16:creationId xmlns:a16="http://schemas.microsoft.com/office/drawing/2014/main" id="{F593B987-F67A-3F4D-0DF4-210D00E72786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76;p36">
              <a:extLst>
                <a:ext uri="{FF2B5EF4-FFF2-40B4-BE49-F238E27FC236}">
                  <a16:creationId xmlns:a16="http://schemas.microsoft.com/office/drawing/2014/main" id="{0D52B9F7-AEF2-F62D-B666-84A2E1BD132C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77;p36">
              <a:extLst>
                <a:ext uri="{FF2B5EF4-FFF2-40B4-BE49-F238E27FC236}">
                  <a16:creationId xmlns:a16="http://schemas.microsoft.com/office/drawing/2014/main" id="{9328EC47-A80D-81E6-085B-24529A5CFCDF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78;p36">
              <a:extLst>
                <a:ext uri="{FF2B5EF4-FFF2-40B4-BE49-F238E27FC236}">
                  <a16:creationId xmlns:a16="http://schemas.microsoft.com/office/drawing/2014/main" id="{4061EF4C-0279-FFF1-A2F4-5FC3BDBD856C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979;p36">
            <a:extLst>
              <a:ext uri="{FF2B5EF4-FFF2-40B4-BE49-F238E27FC236}">
                <a16:creationId xmlns:a16="http://schemas.microsoft.com/office/drawing/2014/main" id="{A0853191-DEF3-0860-CCA8-85E55C2CC077}"/>
              </a:ext>
            </a:extLst>
          </p:cNvPr>
          <p:cNvGrpSpPr/>
          <p:nvPr/>
        </p:nvGrpSpPr>
        <p:grpSpPr>
          <a:xfrm rot="5400000">
            <a:off x="2255058" y="3871111"/>
            <a:ext cx="289868" cy="852000"/>
            <a:chOff x="456616" y="2161476"/>
            <a:chExt cx="289868" cy="852000"/>
          </a:xfrm>
        </p:grpSpPr>
        <p:sp>
          <p:nvSpPr>
            <p:cNvPr id="41" name="Google Shape;980;p36">
              <a:extLst>
                <a:ext uri="{FF2B5EF4-FFF2-40B4-BE49-F238E27FC236}">
                  <a16:creationId xmlns:a16="http://schemas.microsoft.com/office/drawing/2014/main" id="{0E765D0A-9130-B07C-FE6A-CA5D6BB11E0E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81;p36">
              <a:extLst>
                <a:ext uri="{FF2B5EF4-FFF2-40B4-BE49-F238E27FC236}">
                  <a16:creationId xmlns:a16="http://schemas.microsoft.com/office/drawing/2014/main" id="{55D6DE14-022A-98EA-5D4B-63A9D0D619A2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82;p36">
              <a:extLst>
                <a:ext uri="{FF2B5EF4-FFF2-40B4-BE49-F238E27FC236}">
                  <a16:creationId xmlns:a16="http://schemas.microsoft.com/office/drawing/2014/main" id="{5DDFCF36-D999-640F-54CB-12D578E8B7F0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83;p36">
              <a:extLst>
                <a:ext uri="{FF2B5EF4-FFF2-40B4-BE49-F238E27FC236}">
                  <a16:creationId xmlns:a16="http://schemas.microsoft.com/office/drawing/2014/main" id="{D9A47A44-D3DD-C558-E3AF-4C4DD666C156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84;p36">
              <a:extLst>
                <a:ext uri="{FF2B5EF4-FFF2-40B4-BE49-F238E27FC236}">
                  <a16:creationId xmlns:a16="http://schemas.microsoft.com/office/drawing/2014/main" id="{21895A5F-05AD-BC33-BEDC-A390A23E894B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ZoneTexte 46">
            <a:extLst>
              <a:ext uri="{FF2B5EF4-FFF2-40B4-BE49-F238E27FC236}">
                <a16:creationId xmlns:a16="http://schemas.microsoft.com/office/drawing/2014/main" id="{73F21AB6-C5A3-ED63-2892-8EB8DC16D25E}"/>
              </a:ext>
            </a:extLst>
          </p:cNvPr>
          <p:cNvSpPr txBox="1"/>
          <p:nvPr/>
        </p:nvSpPr>
        <p:spPr>
          <a:xfrm>
            <a:off x="3789226" y="149434"/>
            <a:ext cx="36633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FONCTIONS</a:t>
            </a:r>
            <a:endParaRPr lang="fr-FR" dirty="0"/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467016CF-E7DA-C21C-31A7-5659A6A5AF54}"/>
              </a:ext>
            </a:extLst>
          </p:cNvPr>
          <p:cNvSpPr txBox="1"/>
          <p:nvPr/>
        </p:nvSpPr>
        <p:spPr>
          <a:xfrm>
            <a:off x="4572000" y="1176834"/>
            <a:ext cx="501239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700" b="1" dirty="0">
                <a:solidFill>
                  <a:srgbClr val="FFFFFF"/>
                </a:solidFill>
                <a:latin typeface="Montserrat"/>
                <a:sym typeface="Montserrat"/>
              </a:rPr>
              <a:t>SCH</a:t>
            </a:r>
            <a:r>
              <a:rPr lang="fr-FR" sz="2700" b="1" dirty="0">
                <a:solidFill>
                  <a:srgbClr val="FFFFFF"/>
                </a:solidFill>
                <a:latin typeface="Montserrat"/>
                <a:sym typeface="Montserrat"/>
              </a:rPr>
              <a:t>É</a:t>
            </a:r>
            <a:r>
              <a:rPr lang="en" sz="2700" b="1" dirty="0">
                <a:solidFill>
                  <a:srgbClr val="FFFFFF"/>
                </a:solidFill>
                <a:latin typeface="Montserrat"/>
                <a:sym typeface="Montserrat"/>
              </a:rPr>
              <a:t>MA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1727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1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1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/>
          <p:cNvSpPr txBox="1">
            <a:spLocks noGrp="1"/>
          </p:cNvSpPr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MAT</a:t>
            </a:r>
            <a:r>
              <a:rPr lang="fr-FR" sz="3600" b="1" dirty="0">
                <a:solidFill>
                  <a:schemeClr val="tx1"/>
                </a:solidFill>
                <a:latin typeface="Montserrat" panose="00000500000000000000" pitchFamily="2" charset="0"/>
              </a:rPr>
              <a:t>É</a:t>
            </a:r>
            <a:r>
              <a:rPr lang="en" sz="3600" dirty="0"/>
              <a:t>RIELS</a:t>
            </a:r>
            <a:endParaRPr dirty="0"/>
          </a:p>
        </p:txBody>
      </p:sp>
      <p:cxnSp>
        <p:nvCxnSpPr>
          <p:cNvPr id="1010" name="Google Shape;1010;p38"/>
          <p:cNvCxnSpPr/>
          <p:nvPr/>
        </p:nvCxnSpPr>
        <p:spPr>
          <a:xfrm>
            <a:off x="3430455" y="4005399"/>
            <a:ext cx="22566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6" name="Google Shape;1008;p38">
            <a:extLst>
              <a:ext uri="{FF2B5EF4-FFF2-40B4-BE49-F238E27FC236}">
                <a16:creationId xmlns:a16="http://schemas.microsoft.com/office/drawing/2014/main" id="{4F1D4F01-11A1-4A55-8EC5-A63A197D9D3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07085" y="1252132"/>
            <a:ext cx="1271447" cy="12439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57" name="Google Shape;1011;p38">
            <a:extLst>
              <a:ext uri="{FF2B5EF4-FFF2-40B4-BE49-F238E27FC236}">
                <a16:creationId xmlns:a16="http://schemas.microsoft.com/office/drawing/2014/main" id="{89CF5966-5D63-4710-8807-346400426EC6}"/>
              </a:ext>
            </a:extLst>
          </p:cNvPr>
          <p:cNvGrpSpPr/>
          <p:nvPr/>
        </p:nvGrpSpPr>
        <p:grpSpPr>
          <a:xfrm>
            <a:off x="3430455" y="1404830"/>
            <a:ext cx="289868" cy="852000"/>
            <a:chOff x="456616" y="2161476"/>
            <a:chExt cx="289868" cy="852000"/>
          </a:xfrm>
        </p:grpSpPr>
        <p:sp>
          <p:nvSpPr>
            <p:cNvPr id="58" name="Google Shape;1012;p38">
              <a:extLst>
                <a:ext uri="{FF2B5EF4-FFF2-40B4-BE49-F238E27FC236}">
                  <a16:creationId xmlns:a16="http://schemas.microsoft.com/office/drawing/2014/main" id="{E7D7D0EC-6301-40F9-97CF-A3F823EA6158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13;p38">
              <a:extLst>
                <a:ext uri="{FF2B5EF4-FFF2-40B4-BE49-F238E27FC236}">
                  <a16:creationId xmlns:a16="http://schemas.microsoft.com/office/drawing/2014/main" id="{B90CE865-0ED0-4C5D-89B9-43D32BF2510E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14;p38">
              <a:extLst>
                <a:ext uri="{FF2B5EF4-FFF2-40B4-BE49-F238E27FC236}">
                  <a16:creationId xmlns:a16="http://schemas.microsoft.com/office/drawing/2014/main" id="{7D033A5D-7441-4427-9979-707AB206011A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15;p38">
              <a:extLst>
                <a:ext uri="{FF2B5EF4-FFF2-40B4-BE49-F238E27FC236}">
                  <a16:creationId xmlns:a16="http://schemas.microsoft.com/office/drawing/2014/main" id="{4D6EF63A-EEBB-4CE2-8133-1CF0DA9E2F33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016;p38">
              <a:extLst>
                <a:ext uri="{FF2B5EF4-FFF2-40B4-BE49-F238E27FC236}">
                  <a16:creationId xmlns:a16="http://schemas.microsoft.com/office/drawing/2014/main" id="{651F0EBE-2EB4-4E9E-94BD-DED6AB9E4BF9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017;p38">
            <a:extLst>
              <a:ext uri="{FF2B5EF4-FFF2-40B4-BE49-F238E27FC236}">
                <a16:creationId xmlns:a16="http://schemas.microsoft.com/office/drawing/2014/main" id="{C7CFB13E-4ED9-4DDB-8132-A20917A77D64}"/>
              </a:ext>
            </a:extLst>
          </p:cNvPr>
          <p:cNvGrpSpPr/>
          <p:nvPr/>
        </p:nvGrpSpPr>
        <p:grpSpPr>
          <a:xfrm>
            <a:off x="5309152" y="1417572"/>
            <a:ext cx="289868" cy="852000"/>
            <a:chOff x="456616" y="2161476"/>
            <a:chExt cx="289868" cy="852000"/>
          </a:xfrm>
        </p:grpSpPr>
        <p:sp>
          <p:nvSpPr>
            <p:cNvPr id="64" name="Google Shape;1018;p38">
              <a:extLst>
                <a:ext uri="{FF2B5EF4-FFF2-40B4-BE49-F238E27FC236}">
                  <a16:creationId xmlns:a16="http://schemas.microsoft.com/office/drawing/2014/main" id="{E01E4FE8-AB20-4AFA-A109-EE224F0921ED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19;p38">
              <a:extLst>
                <a:ext uri="{FF2B5EF4-FFF2-40B4-BE49-F238E27FC236}">
                  <a16:creationId xmlns:a16="http://schemas.microsoft.com/office/drawing/2014/main" id="{BE6F1CF9-C95E-42F3-88E0-4DACFCE3D8EA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20;p38">
              <a:extLst>
                <a:ext uri="{FF2B5EF4-FFF2-40B4-BE49-F238E27FC236}">
                  <a16:creationId xmlns:a16="http://schemas.microsoft.com/office/drawing/2014/main" id="{F72FB941-E06D-43C1-A63E-A05AD935091C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21;p38">
              <a:extLst>
                <a:ext uri="{FF2B5EF4-FFF2-40B4-BE49-F238E27FC236}">
                  <a16:creationId xmlns:a16="http://schemas.microsoft.com/office/drawing/2014/main" id="{EAB12897-B0EC-4ECF-A87F-BFD9437A0CDA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22;p38">
              <a:extLst>
                <a:ext uri="{FF2B5EF4-FFF2-40B4-BE49-F238E27FC236}">
                  <a16:creationId xmlns:a16="http://schemas.microsoft.com/office/drawing/2014/main" id="{1AB0E22E-DBA2-4651-AFBA-2EA48FF77397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1023;p38">
            <a:extLst>
              <a:ext uri="{FF2B5EF4-FFF2-40B4-BE49-F238E27FC236}">
                <a16:creationId xmlns:a16="http://schemas.microsoft.com/office/drawing/2014/main" id="{8A04F0DD-592A-473E-8DAB-A26004A075AE}"/>
              </a:ext>
            </a:extLst>
          </p:cNvPr>
          <p:cNvGrpSpPr/>
          <p:nvPr/>
        </p:nvGrpSpPr>
        <p:grpSpPr>
          <a:xfrm rot="5400000">
            <a:off x="4385132" y="523326"/>
            <a:ext cx="289868" cy="852000"/>
            <a:chOff x="456616" y="2161476"/>
            <a:chExt cx="289868" cy="852000"/>
          </a:xfrm>
        </p:grpSpPr>
        <p:sp>
          <p:nvSpPr>
            <p:cNvPr id="70" name="Google Shape;1024;p38">
              <a:extLst>
                <a:ext uri="{FF2B5EF4-FFF2-40B4-BE49-F238E27FC236}">
                  <a16:creationId xmlns:a16="http://schemas.microsoft.com/office/drawing/2014/main" id="{791B3C4E-876A-4503-8C33-915ACE6564E1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25;p38">
              <a:extLst>
                <a:ext uri="{FF2B5EF4-FFF2-40B4-BE49-F238E27FC236}">
                  <a16:creationId xmlns:a16="http://schemas.microsoft.com/office/drawing/2014/main" id="{7ACA9641-0E5F-4231-A846-DFF85320AFF0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26;p38">
              <a:extLst>
                <a:ext uri="{FF2B5EF4-FFF2-40B4-BE49-F238E27FC236}">
                  <a16:creationId xmlns:a16="http://schemas.microsoft.com/office/drawing/2014/main" id="{6EAF7FE4-16DD-43E5-9495-7C48550466B6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27;p38">
              <a:extLst>
                <a:ext uri="{FF2B5EF4-FFF2-40B4-BE49-F238E27FC236}">
                  <a16:creationId xmlns:a16="http://schemas.microsoft.com/office/drawing/2014/main" id="{FA7E8775-DC96-4EC3-B184-6620F5FC6200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28;p38">
              <a:extLst>
                <a:ext uri="{FF2B5EF4-FFF2-40B4-BE49-F238E27FC236}">
                  <a16:creationId xmlns:a16="http://schemas.microsoft.com/office/drawing/2014/main" id="{4AAF5776-BA63-4857-87CB-5AC64DAABDD3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1029;p38">
            <a:extLst>
              <a:ext uri="{FF2B5EF4-FFF2-40B4-BE49-F238E27FC236}">
                <a16:creationId xmlns:a16="http://schemas.microsoft.com/office/drawing/2014/main" id="{4E90BB5A-983E-4E80-B7B1-1241A0A06DC7}"/>
              </a:ext>
            </a:extLst>
          </p:cNvPr>
          <p:cNvGrpSpPr/>
          <p:nvPr/>
        </p:nvGrpSpPr>
        <p:grpSpPr>
          <a:xfrm rot="5400000">
            <a:off x="4397874" y="2315241"/>
            <a:ext cx="289868" cy="852000"/>
            <a:chOff x="456616" y="2161476"/>
            <a:chExt cx="289868" cy="852000"/>
          </a:xfrm>
        </p:grpSpPr>
        <p:sp>
          <p:nvSpPr>
            <p:cNvPr id="76" name="Google Shape;1030;p38">
              <a:extLst>
                <a:ext uri="{FF2B5EF4-FFF2-40B4-BE49-F238E27FC236}">
                  <a16:creationId xmlns:a16="http://schemas.microsoft.com/office/drawing/2014/main" id="{370C8EB7-97CB-47C1-9067-E4159E65D890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031;p38">
              <a:extLst>
                <a:ext uri="{FF2B5EF4-FFF2-40B4-BE49-F238E27FC236}">
                  <a16:creationId xmlns:a16="http://schemas.microsoft.com/office/drawing/2014/main" id="{5B0179B5-9F1A-4C12-A8D8-D9EF35891375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032;p38">
              <a:extLst>
                <a:ext uri="{FF2B5EF4-FFF2-40B4-BE49-F238E27FC236}">
                  <a16:creationId xmlns:a16="http://schemas.microsoft.com/office/drawing/2014/main" id="{7C98E435-E7A6-43BB-B15A-E9AB19AE02F3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33;p38">
              <a:extLst>
                <a:ext uri="{FF2B5EF4-FFF2-40B4-BE49-F238E27FC236}">
                  <a16:creationId xmlns:a16="http://schemas.microsoft.com/office/drawing/2014/main" id="{46A436AB-DA78-4DAE-8812-60E6189E0051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34;p38">
              <a:extLst>
                <a:ext uri="{FF2B5EF4-FFF2-40B4-BE49-F238E27FC236}">
                  <a16:creationId xmlns:a16="http://schemas.microsoft.com/office/drawing/2014/main" id="{41359C61-9D8E-41E8-9882-FBCAC625233D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3992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 dir="ou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3" name="Google Shape;1143;p43"/>
          <p:cNvCxnSpPr>
            <a:stCxn id="1144" idx="3"/>
            <a:endCxn id="1145" idx="3"/>
          </p:cNvCxnSpPr>
          <p:nvPr/>
        </p:nvCxnSpPr>
        <p:spPr>
          <a:xfrm>
            <a:off x="6046650" y="2931019"/>
            <a:ext cx="8553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6" name="Google Shape;1146;p43"/>
          <p:cNvCxnSpPr>
            <a:stCxn id="1147" idx="3"/>
            <a:endCxn id="1144" idx="1"/>
          </p:cNvCxnSpPr>
          <p:nvPr/>
        </p:nvCxnSpPr>
        <p:spPr>
          <a:xfrm>
            <a:off x="4068125" y="2931019"/>
            <a:ext cx="10077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8" name="Google Shape;1148;p43"/>
          <p:cNvCxnSpPr>
            <a:stCxn id="1149" idx="3"/>
            <a:endCxn id="1147" idx="1"/>
          </p:cNvCxnSpPr>
          <p:nvPr/>
        </p:nvCxnSpPr>
        <p:spPr>
          <a:xfrm>
            <a:off x="2242000" y="2931019"/>
            <a:ext cx="8553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0" name="Google Shape;1150;p43"/>
          <p:cNvSpPr txBox="1">
            <a:spLocks noGrp="1"/>
          </p:cNvSpPr>
          <p:nvPr>
            <p:ph type="title"/>
          </p:nvPr>
        </p:nvSpPr>
        <p:spPr>
          <a:xfrm>
            <a:off x="1141310" y="458626"/>
            <a:ext cx="35247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MAT</a:t>
            </a:r>
            <a:r>
              <a:rPr lang="fr-FR" sz="3200" b="1" dirty="0">
                <a:solidFill>
                  <a:schemeClr val="tx1"/>
                </a:solidFill>
                <a:latin typeface="Montserrat" panose="00000500000000000000" pitchFamily="2" charset="0"/>
              </a:rPr>
              <a:t>É</a:t>
            </a:r>
            <a:r>
              <a:rPr lang="en" sz="3200" dirty="0"/>
              <a:t>RIELS</a:t>
            </a:r>
            <a:endParaRPr sz="3200" dirty="0"/>
          </a:p>
        </p:txBody>
      </p:sp>
      <p:sp>
        <p:nvSpPr>
          <p:cNvPr id="1149" name="Google Shape;1149;p43"/>
          <p:cNvSpPr/>
          <p:nvPr/>
        </p:nvSpPr>
        <p:spPr>
          <a:xfrm>
            <a:off x="1271200" y="2445619"/>
            <a:ext cx="970800" cy="9708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51" name="Google Shape;1151;p43"/>
          <p:cNvGrpSpPr/>
          <p:nvPr/>
        </p:nvGrpSpPr>
        <p:grpSpPr>
          <a:xfrm>
            <a:off x="713329" y="2498572"/>
            <a:ext cx="289868" cy="852000"/>
            <a:chOff x="456616" y="2161476"/>
            <a:chExt cx="289868" cy="852000"/>
          </a:xfrm>
        </p:grpSpPr>
        <p:sp>
          <p:nvSpPr>
            <p:cNvPr id="1152" name="Google Shape;1152;p43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7" name="Google Shape;1147;p43"/>
          <p:cNvSpPr/>
          <p:nvPr/>
        </p:nvSpPr>
        <p:spPr>
          <a:xfrm>
            <a:off x="3097325" y="2445619"/>
            <a:ext cx="970800" cy="9708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57" name="Google Shape;1157;p43"/>
          <p:cNvGrpSpPr/>
          <p:nvPr/>
        </p:nvGrpSpPr>
        <p:grpSpPr>
          <a:xfrm rot="-5400000">
            <a:off x="3437791" y="3431123"/>
            <a:ext cx="289868" cy="852000"/>
            <a:chOff x="456616" y="2161476"/>
            <a:chExt cx="289868" cy="852000"/>
          </a:xfrm>
        </p:grpSpPr>
        <p:sp>
          <p:nvSpPr>
            <p:cNvPr id="1158" name="Google Shape;1158;p43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4" name="Google Shape;1144;p43"/>
          <p:cNvSpPr/>
          <p:nvPr/>
        </p:nvSpPr>
        <p:spPr>
          <a:xfrm>
            <a:off x="5075850" y="2445619"/>
            <a:ext cx="970800" cy="9708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63" name="Google Shape;1163;p43"/>
          <p:cNvGrpSpPr/>
          <p:nvPr/>
        </p:nvGrpSpPr>
        <p:grpSpPr>
          <a:xfrm rot="5400000">
            <a:off x="5416316" y="1575572"/>
            <a:ext cx="289868" cy="852000"/>
            <a:chOff x="456616" y="2161476"/>
            <a:chExt cx="289868" cy="852000"/>
          </a:xfrm>
        </p:grpSpPr>
        <p:sp>
          <p:nvSpPr>
            <p:cNvPr id="1164" name="Google Shape;1164;p43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" name="Google Shape;1145;p43"/>
          <p:cNvSpPr/>
          <p:nvPr/>
        </p:nvSpPr>
        <p:spPr>
          <a:xfrm flipH="1">
            <a:off x="6901978" y="2445619"/>
            <a:ext cx="970800" cy="9708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69" name="Google Shape;1169;p43"/>
          <p:cNvGrpSpPr/>
          <p:nvPr/>
        </p:nvGrpSpPr>
        <p:grpSpPr>
          <a:xfrm flipH="1">
            <a:off x="8140807" y="2498572"/>
            <a:ext cx="289868" cy="852000"/>
            <a:chOff x="456616" y="2161476"/>
            <a:chExt cx="289868" cy="852000"/>
          </a:xfrm>
        </p:grpSpPr>
        <p:sp>
          <p:nvSpPr>
            <p:cNvPr id="1170" name="Google Shape;1170;p43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43"/>
          <p:cNvSpPr txBox="1">
            <a:spLocks noGrp="1"/>
          </p:cNvSpPr>
          <p:nvPr>
            <p:ph type="title" idx="4294967295"/>
          </p:nvPr>
        </p:nvSpPr>
        <p:spPr>
          <a:xfrm>
            <a:off x="755350" y="3615303"/>
            <a:ext cx="20025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Boîte</a:t>
            </a:r>
            <a:endParaRPr sz="2000" dirty="0"/>
          </a:p>
        </p:txBody>
      </p:sp>
      <p:sp>
        <p:nvSpPr>
          <p:cNvPr id="1176" name="Google Shape;1176;p43"/>
          <p:cNvSpPr txBox="1">
            <a:spLocks noGrp="1"/>
          </p:cNvSpPr>
          <p:nvPr>
            <p:ph type="subTitle" idx="4294967295"/>
          </p:nvPr>
        </p:nvSpPr>
        <p:spPr>
          <a:xfrm>
            <a:off x="755350" y="4047903"/>
            <a:ext cx="2002500" cy="616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Contient les médicaments</a:t>
            </a:r>
            <a:endParaRPr dirty="0"/>
          </a:p>
        </p:txBody>
      </p:sp>
      <p:sp>
        <p:nvSpPr>
          <p:cNvPr id="1177" name="Google Shape;1177;p43"/>
          <p:cNvSpPr txBox="1">
            <a:spLocks noGrp="1"/>
          </p:cNvSpPr>
          <p:nvPr>
            <p:ph type="title" idx="4294967295"/>
          </p:nvPr>
        </p:nvSpPr>
        <p:spPr>
          <a:xfrm>
            <a:off x="2581475" y="1251822"/>
            <a:ext cx="20025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Servomoteur</a:t>
            </a:r>
            <a:endParaRPr sz="2000" dirty="0"/>
          </a:p>
        </p:txBody>
      </p:sp>
      <p:sp>
        <p:nvSpPr>
          <p:cNvPr id="1178" name="Google Shape;1178;p43"/>
          <p:cNvSpPr txBox="1">
            <a:spLocks noGrp="1"/>
          </p:cNvSpPr>
          <p:nvPr>
            <p:ph type="subTitle" idx="4294967295"/>
          </p:nvPr>
        </p:nvSpPr>
        <p:spPr>
          <a:xfrm>
            <a:off x="2581475" y="1684422"/>
            <a:ext cx="2002500" cy="5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</a:t>
            </a:r>
            <a:r>
              <a:rPr lang="en" dirty="0"/>
              <a:t>ermet la rotation de l’hélice</a:t>
            </a:r>
            <a:endParaRPr dirty="0"/>
          </a:p>
        </p:txBody>
      </p:sp>
      <p:sp>
        <p:nvSpPr>
          <p:cNvPr id="1179" name="Google Shape;1179;p43"/>
          <p:cNvSpPr txBox="1">
            <a:spLocks noGrp="1"/>
          </p:cNvSpPr>
          <p:nvPr>
            <p:ph type="title" idx="4294967295"/>
          </p:nvPr>
        </p:nvSpPr>
        <p:spPr>
          <a:xfrm>
            <a:off x="4727640" y="3608639"/>
            <a:ext cx="1693707" cy="6163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Capteur à </a:t>
            </a:r>
            <a:br>
              <a:rPr lang="en" sz="2000" dirty="0"/>
            </a:br>
            <a:r>
              <a:rPr lang="en" sz="2000" dirty="0"/>
              <a:t>ultrasons </a:t>
            </a:r>
            <a:endParaRPr sz="2000" dirty="0"/>
          </a:p>
        </p:txBody>
      </p:sp>
      <p:sp>
        <p:nvSpPr>
          <p:cNvPr id="1180" name="Google Shape;1180;p43"/>
          <p:cNvSpPr txBox="1">
            <a:spLocks noGrp="1"/>
          </p:cNvSpPr>
          <p:nvPr>
            <p:ph type="subTitle" idx="4294967295"/>
          </p:nvPr>
        </p:nvSpPr>
        <p:spPr>
          <a:xfrm>
            <a:off x="4546755" y="4282309"/>
            <a:ext cx="2002500" cy="5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Déclenche le servomoteur</a:t>
            </a:r>
            <a:endParaRPr dirty="0"/>
          </a:p>
        </p:txBody>
      </p:sp>
      <p:sp>
        <p:nvSpPr>
          <p:cNvPr id="1181" name="Google Shape;1181;p43"/>
          <p:cNvSpPr txBox="1">
            <a:spLocks noGrp="1"/>
          </p:cNvSpPr>
          <p:nvPr>
            <p:ph type="title" idx="4294967295"/>
          </p:nvPr>
        </p:nvSpPr>
        <p:spPr>
          <a:xfrm>
            <a:off x="6386125" y="1251822"/>
            <a:ext cx="20025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1" dirty="0">
                <a:solidFill>
                  <a:schemeClr val="tx1"/>
                </a:solidFill>
                <a:latin typeface="Montserrat" panose="00000500000000000000" pitchFamily="2" charset="0"/>
              </a:rPr>
              <a:t>É</a:t>
            </a:r>
            <a:r>
              <a:rPr lang="en" sz="2000" b="1" dirty="0">
                <a:solidFill>
                  <a:schemeClr val="tx1"/>
                </a:solidFill>
                <a:latin typeface="Montserrat" panose="00000500000000000000" pitchFamily="2" charset="0"/>
              </a:rPr>
              <a:t>cran</a:t>
            </a:r>
            <a:endParaRPr sz="2000" dirty="0"/>
          </a:p>
        </p:txBody>
      </p:sp>
      <p:sp>
        <p:nvSpPr>
          <p:cNvPr id="1182" name="Google Shape;1182;p43"/>
          <p:cNvSpPr txBox="1">
            <a:spLocks noGrp="1"/>
          </p:cNvSpPr>
          <p:nvPr>
            <p:ph type="subTitle" idx="4294967295"/>
          </p:nvPr>
        </p:nvSpPr>
        <p:spPr>
          <a:xfrm>
            <a:off x="6276661" y="1684422"/>
            <a:ext cx="2221427" cy="5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Affiche le nombre de médicaments consommés</a:t>
            </a:r>
            <a:endParaRPr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9CC9087-2D7C-4F0E-BFC3-428412024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3598"/>
            <a:ext cx="1374223" cy="116911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EFF0F2B2-85F0-43B2-AE75-84594F3C6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6570" y="2177952"/>
            <a:ext cx="1534237" cy="153423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784CD3C-2278-4C53-84EE-D0318BF542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4887" y="2445619"/>
            <a:ext cx="1352723" cy="101278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1ACDFC5-9CB5-4844-818E-6E08EF0CBF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3813" y="2154898"/>
            <a:ext cx="1539347" cy="153934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B5E92CD-8BF0-4AE0-A55B-81CBD41633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3736" y="2451956"/>
            <a:ext cx="858793" cy="9816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/>
          <p:cNvSpPr txBox="1">
            <a:spLocks noGrp="1"/>
          </p:cNvSpPr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PLANNING</a:t>
            </a:r>
            <a:endParaRPr dirty="0"/>
          </a:p>
        </p:txBody>
      </p:sp>
      <p:sp>
        <p:nvSpPr>
          <p:cNvPr id="1008" name="Google Shape;1008;p38"/>
          <p:cNvSpPr txBox="1">
            <a:spLocks noGrp="1"/>
          </p:cNvSpPr>
          <p:nvPr>
            <p:ph type="title" idx="2"/>
          </p:nvPr>
        </p:nvSpPr>
        <p:spPr>
          <a:xfrm>
            <a:off x="3907084" y="1252132"/>
            <a:ext cx="1314711" cy="12599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1010" name="Google Shape;1010;p38"/>
          <p:cNvCxnSpPr/>
          <p:nvPr/>
        </p:nvCxnSpPr>
        <p:spPr>
          <a:xfrm>
            <a:off x="3430455" y="4005399"/>
            <a:ext cx="22566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11" name="Google Shape;1011;p38"/>
          <p:cNvGrpSpPr/>
          <p:nvPr/>
        </p:nvGrpSpPr>
        <p:grpSpPr>
          <a:xfrm>
            <a:off x="3430454" y="1404830"/>
            <a:ext cx="296171" cy="864708"/>
            <a:chOff x="456616" y="2161476"/>
            <a:chExt cx="289868" cy="852000"/>
          </a:xfrm>
        </p:grpSpPr>
        <p:sp>
          <p:nvSpPr>
            <p:cNvPr id="1012" name="Google Shape;1012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6" name="Google Shape;1016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38"/>
          <p:cNvGrpSpPr/>
          <p:nvPr/>
        </p:nvGrpSpPr>
        <p:grpSpPr>
          <a:xfrm>
            <a:off x="5390884" y="1417762"/>
            <a:ext cx="296171" cy="864708"/>
            <a:chOff x="456616" y="2161476"/>
            <a:chExt cx="289868" cy="852000"/>
          </a:xfrm>
        </p:grpSpPr>
        <p:sp>
          <p:nvSpPr>
            <p:cNvPr id="1018" name="Google Shape;1018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38"/>
          <p:cNvGrpSpPr/>
          <p:nvPr/>
        </p:nvGrpSpPr>
        <p:grpSpPr>
          <a:xfrm rot="5400000">
            <a:off x="4398865" y="536467"/>
            <a:ext cx="294191" cy="870528"/>
            <a:chOff x="456616" y="2161476"/>
            <a:chExt cx="289868" cy="852000"/>
          </a:xfrm>
        </p:grpSpPr>
        <p:sp>
          <p:nvSpPr>
            <p:cNvPr id="1024" name="Google Shape;1024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8" name="Google Shape;1028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" name="Google Shape;1029;p38"/>
          <p:cNvGrpSpPr/>
          <p:nvPr/>
        </p:nvGrpSpPr>
        <p:grpSpPr>
          <a:xfrm rot="5400000">
            <a:off x="4424904" y="2321845"/>
            <a:ext cx="294191" cy="870528"/>
            <a:chOff x="456616" y="2161476"/>
            <a:chExt cx="289868" cy="852000"/>
          </a:xfrm>
        </p:grpSpPr>
        <p:sp>
          <p:nvSpPr>
            <p:cNvPr id="1030" name="Google Shape;1030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7402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E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CD03896-1B0B-441B-ABB1-F3D880E2E0B5}"/>
              </a:ext>
            </a:extLst>
          </p:cNvPr>
          <p:cNvSpPr/>
          <p:nvPr/>
        </p:nvSpPr>
        <p:spPr>
          <a:xfrm>
            <a:off x="2781321" y="279459"/>
            <a:ext cx="3581359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3200" b="1" kern="1200" spc="-113" dirty="0">
                <a:solidFill>
                  <a:prstClr val="white"/>
                </a:solidFill>
                <a:latin typeface="Montserrat" panose="00000500000000000000" pitchFamily="2" charset="0"/>
              </a:rPr>
              <a:t>PLANNING</a:t>
            </a:r>
            <a:endParaRPr lang="en-NZ" sz="3200" b="1" kern="1200" spc="-113" dirty="0">
              <a:solidFill>
                <a:prstClr val="white"/>
              </a:solidFill>
              <a:latin typeface="Montserrat" panose="000005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154462-4ED0-4D84-B951-A7F58C13C3E1}"/>
              </a:ext>
            </a:extLst>
          </p:cNvPr>
          <p:cNvGrpSpPr/>
          <p:nvPr/>
        </p:nvGrpSpPr>
        <p:grpSpPr>
          <a:xfrm>
            <a:off x="4300913" y="826416"/>
            <a:ext cx="542174" cy="97155"/>
            <a:chOff x="5585460" y="922020"/>
            <a:chExt cx="722899" cy="129540"/>
          </a:xfr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249CA01-669D-4CB1-A6AF-A1F0830A1A78}"/>
                </a:ext>
              </a:extLst>
            </p:cNvPr>
            <p:cNvSpPr/>
            <p:nvPr/>
          </p:nvSpPr>
          <p:spPr>
            <a:xfrm>
              <a:off x="5585460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0F76200-7C5B-4D1B-A253-2EBED0C34577}"/>
                </a:ext>
              </a:extLst>
            </p:cNvPr>
            <p:cNvSpPr/>
            <p:nvPr/>
          </p:nvSpPr>
          <p:spPr>
            <a:xfrm>
              <a:off x="5883643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418098A-571B-4894-A7AE-3A515885B991}"/>
                </a:ext>
              </a:extLst>
            </p:cNvPr>
            <p:cNvSpPr/>
            <p:nvPr/>
          </p:nvSpPr>
          <p:spPr>
            <a:xfrm>
              <a:off x="6178819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547C9F1-E2FB-491B-B579-5FD21809754D}"/>
              </a:ext>
            </a:extLst>
          </p:cNvPr>
          <p:cNvSpPr/>
          <p:nvPr/>
        </p:nvSpPr>
        <p:spPr>
          <a:xfrm>
            <a:off x="1332002" y="1161887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FE8C210-1995-4F74-8765-69F5146A9A0F}"/>
              </a:ext>
            </a:extLst>
          </p:cNvPr>
          <p:cNvSpPr/>
          <p:nvPr/>
        </p:nvSpPr>
        <p:spPr>
          <a:xfrm>
            <a:off x="1332002" y="1783679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145F832-78E1-423B-9094-E860F188BE43}"/>
              </a:ext>
            </a:extLst>
          </p:cNvPr>
          <p:cNvSpPr/>
          <p:nvPr/>
        </p:nvSpPr>
        <p:spPr>
          <a:xfrm>
            <a:off x="1332002" y="2405471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1DCF344-880E-4DCA-AA2E-504A83ACAA6A}"/>
              </a:ext>
            </a:extLst>
          </p:cNvPr>
          <p:cNvSpPr/>
          <p:nvPr/>
        </p:nvSpPr>
        <p:spPr>
          <a:xfrm>
            <a:off x="1332002" y="3027263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EEB5FDC-5659-40C4-B3DB-62D0871403E6}"/>
              </a:ext>
            </a:extLst>
          </p:cNvPr>
          <p:cNvSpPr/>
          <p:nvPr/>
        </p:nvSpPr>
        <p:spPr>
          <a:xfrm>
            <a:off x="1332002" y="3649055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399624-B107-4880-8DC7-AB9708AA923D}"/>
              </a:ext>
            </a:extLst>
          </p:cNvPr>
          <p:cNvSpPr/>
          <p:nvPr/>
        </p:nvSpPr>
        <p:spPr>
          <a:xfrm>
            <a:off x="133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18/04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D7D371-DC9A-426B-824B-2CBC7558B111}"/>
              </a:ext>
            </a:extLst>
          </p:cNvPr>
          <p:cNvSpPr/>
          <p:nvPr/>
        </p:nvSpPr>
        <p:spPr>
          <a:xfrm>
            <a:off x="241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25/04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5040AFE-8931-4D70-A82E-0523394CA149}"/>
              </a:ext>
            </a:extLst>
          </p:cNvPr>
          <p:cNvSpPr/>
          <p:nvPr/>
        </p:nvSpPr>
        <p:spPr>
          <a:xfrm>
            <a:off x="349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02/06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B379AAE-D41C-45B7-A8D5-50D9F4CB5FFF}"/>
              </a:ext>
            </a:extLst>
          </p:cNvPr>
          <p:cNvSpPr/>
          <p:nvPr/>
        </p:nvSpPr>
        <p:spPr>
          <a:xfrm>
            <a:off x="457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09/06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9A23AA-8779-46C9-B112-FE3AE784D656}"/>
              </a:ext>
            </a:extLst>
          </p:cNvPr>
          <p:cNvSpPr/>
          <p:nvPr/>
        </p:nvSpPr>
        <p:spPr>
          <a:xfrm>
            <a:off x="565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16/06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3A82409-F1A7-4CAA-8EBE-482CEED41A2E}"/>
              </a:ext>
            </a:extLst>
          </p:cNvPr>
          <p:cNvSpPr/>
          <p:nvPr/>
        </p:nvSpPr>
        <p:spPr>
          <a:xfrm>
            <a:off x="6732002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23/06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4" name="!!gannt1">
            <a:extLst>
              <a:ext uri="{FF2B5EF4-FFF2-40B4-BE49-F238E27FC236}">
                <a16:creationId xmlns:a16="http://schemas.microsoft.com/office/drawing/2014/main" id="{B6EFE6CD-9DDB-4CC9-A944-94FBF3D09956}"/>
              </a:ext>
            </a:extLst>
          </p:cNvPr>
          <p:cNvSpPr/>
          <p:nvPr/>
        </p:nvSpPr>
        <p:spPr>
          <a:xfrm>
            <a:off x="-287115" y="1161885"/>
            <a:ext cx="1619114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0" name="!!gannt2">
            <a:extLst>
              <a:ext uri="{FF2B5EF4-FFF2-40B4-BE49-F238E27FC236}">
                <a16:creationId xmlns:a16="http://schemas.microsoft.com/office/drawing/2014/main" id="{A37752BD-849E-41C1-A182-A7BF8706E809}"/>
              </a:ext>
            </a:extLst>
          </p:cNvPr>
          <p:cNvSpPr/>
          <p:nvPr/>
        </p:nvSpPr>
        <p:spPr>
          <a:xfrm>
            <a:off x="-425282" y="1788254"/>
            <a:ext cx="1757281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1" name="!!gannt3">
            <a:extLst>
              <a:ext uri="{FF2B5EF4-FFF2-40B4-BE49-F238E27FC236}">
                <a16:creationId xmlns:a16="http://schemas.microsoft.com/office/drawing/2014/main" id="{429CE7B9-679F-4845-967E-EE6418B8FC43}"/>
              </a:ext>
            </a:extLst>
          </p:cNvPr>
          <p:cNvSpPr/>
          <p:nvPr/>
        </p:nvSpPr>
        <p:spPr>
          <a:xfrm>
            <a:off x="176832" y="2396319"/>
            <a:ext cx="1155167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2" name="!!gannt4">
            <a:extLst>
              <a:ext uri="{FF2B5EF4-FFF2-40B4-BE49-F238E27FC236}">
                <a16:creationId xmlns:a16="http://schemas.microsoft.com/office/drawing/2014/main" id="{9B1DDCB5-D607-4CEE-BFE2-D5763B37C7F5}"/>
              </a:ext>
            </a:extLst>
          </p:cNvPr>
          <p:cNvSpPr/>
          <p:nvPr/>
        </p:nvSpPr>
        <p:spPr>
          <a:xfrm>
            <a:off x="-1305890" y="3031835"/>
            <a:ext cx="2637888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3" name="!!gannt5">
            <a:extLst>
              <a:ext uri="{FF2B5EF4-FFF2-40B4-BE49-F238E27FC236}">
                <a16:creationId xmlns:a16="http://schemas.microsoft.com/office/drawing/2014/main" id="{AFDEA455-8293-4F71-9AEC-A7659D24AD55}"/>
              </a:ext>
            </a:extLst>
          </p:cNvPr>
          <p:cNvSpPr/>
          <p:nvPr/>
        </p:nvSpPr>
        <p:spPr>
          <a:xfrm>
            <a:off x="251997" y="3649055"/>
            <a:ext cx="1080002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3957413-49B3-45EE-B325-D92598E18E73}"/>
              </a:ext>
            </a:extLst>
          </p:cNvPr>
          <p:cNvSpPr/>
          <p:nvPr/>
        </p:nvSpPr>
        <p:spPr>
          <a:xfrm>
            <a:off x="1" y="874994"/>
            <a:ext cx="1609535" cy="3490722"/>
          </a:xfrm>
          <a:custGeom>
            <a:avLst/>
            <a:gdLst>
              <a:gd name="connsiteX0" fmla="*/ 0 w 2146047"/>
              <a:gd name="connsiteY0" fmla="*/ 0 h 4654296"/>
              <a:gd name="connsiteX1" fmla="*/ 2146047 w 2146047"/>
              <a:gd name="connsiteY1" fmla="*/ 0 h 4654296"/>
              <a:gd name="connsiteX2" fmla="*/ 2146047 w 2146047"/>
              <a:gd name="connsiteY2" fmla="*/ 382524 h 4654296"/>
              <a:gd name="connsiteX3" fmla="*/ 2021773 w 2146047"/>
              <a:gd name="connsiteY3" fmla="*/ 382524 h 4654296"/>
              <a:gd name="connsiteX4" fmla="*/ 1798499 w 2146047"/>
              <a:gd name="connsiteY4" fmla="*/ 530521 h 4654296"/>
              <a:gd name="connsiteX5" fmla="*/ 1779456 w 2146047"/>
              <a:gd name="connsiteY5" fmla="*/ 624841 h 4654296"/>
              <a:gd name="connsiteX6" fmla="*/ 1798499 w 2146047"/>
              <a:gd name="connsiteY6" fmla="*/ 719161 h 4654296"/>
              <a:gd name="connsiteX7" fmla="*/ 2021773 w 2146047"/>
              <a:gd name="connsiteY7" fmla="*/ 867157 h 4654296"/>
              <a:gd name="connsiteX8" fmla="*/ 2146047 w 2146047"/>
              <a:gd name="connsiteY8" fmla="*/ 867157 h 4654296"/>
              <a:gd name="connsiteX9" fmla="*/ 2146047 w 2146047"/>
              <a:gd name="connsiteY9" fmla="*/ 1211580 h 4654296"/>
              <a:gd name="connsiteX10" fmla="*/ 2021773 w 2146047"/>
              <a:gd name="connsiteY10" fmla="*/ 1211580 h 4654296"/>
              <a:gd name="connsiteX11" fmla="*/ 1798498 w 2146047"/>
              <a:gd name="connsiteY11" fmla="*/ 1359576 h 4654296"/>
              <a:gd name="connsiteX12" fmla="*/ 1779456 w 2146047"/>
              <a:gd name="connsiteY12" fmla="*/ 1453897 h 4654296"/>
              <a:gd name="connsiteX13" fmla="*/ 1798498 w 2146047"/>
              <a:gd name="connsiteY13" fmla="*/ 1548217 h 4654296"/>
              <a:gd name="connsiteX14" fmla="*/ 2021773 w 2146047"/>
              <a:gd name="connsiteY14" fmla="*/ 1696213 h 4654296"/>
              <a:gd name="connsiteX15" fmla="*/ 2146047 w 2146047"/>
              <a:gd name="connsiteY15" fmla="*/ 1696213 h 4654296"/>
              <a:gd name="connsiteX16" fmla="*/ 2146047 w 2146047"/>
              <a:gd name="connsiteY16" fmla="*/ 2040636 h 4654296"/>
              <a:gd name="connsiteX17" fmla="*/ 2021773 w 2146047"/>
              <a:gd name="connsiteY17" fmla="*/ 2040636 h 4654296"/>
              <a:gd name="connsiteX18" fmla="*/ 1798498 w 2146047"/>
              <a:gd name="connsiteY18" fmla="*/ 2188632 h 4654296"/>
              <a:gd name="connsiteX19" fmla="*/ 1779456 w 2146047"/>
              <a:gd name="connsiteY19" fmla="*/ 2282953 h 4654296"/>
              <a:gd name="connsiteX20" fmla="*/ 1798498 w 2146047"/>
              <a:gd name="connsiteY20" fmla="*/ 2377273 h 4654296"/>
              <a:gd name="connsiteX21" fmla="*/ 2021773 w 2146047"/>
              <a:gd name="connsiteY21" fmla="*/ 2525269 h 4654296"/>
              <a:gd name="connsiteX22" fmla="*/ 2146047 w 2146047"/>
              <a:gd name="connsiteY22" fmla="*/ 2525269 h 4654296"/>
              <a:gd name="connsiteX23" fmla="*/ 2146047 w 2146047"/>
              <a:gd name="connsiteY23" fmla="*/ 2869692 h 4654296"/>
              <a:gd name="connsiteX24" fmla="*/ 2021773 w 2146047"/>
              <a:gd name="connsiteY24" fmla="*/ 2869692 h 4654296"/>
              <a:gd name="connsiteX25" fmla="*/ 1798498 w 2146047"/>
              <a:gd name="connsiteY25" fmla="*/ 3017688 h 4654296"/>
              <a:gd name="connsiteX26" fmla="*/ 1779456 w 2146047"/>
              <a:gd name="connsiteY26" fmla="*/ 3112009 h 4654296"/>
              <a:gd name="connsiteX27" fmla="*/ 1779455 w 2146047"/>
              <a:gd name="connsiteY27" fmla="*/ 3112008 h 4654296"/>
              <a:gd name="connsiteX28" fmla="*/ 1779455 w 2146047"/>
              <a:gd name="connsiteY28" fmla="*/ 3112009 h 4654296"/>
              <a:gd name="connsiteX29" fmla="*/ 1779456 w 2146047"/>
              <a:gd name="connsiteY29" fmla="*/ 3112009 h 4654296"/>
              <a:gd name="connsiteX30" fmla="*/ 1798498 w 2146047"/>
              <a:gd name="connsiteY30" fmla="*/ 3206329 h 4654296"/>
              <a:gd name="connsiteX31" fmla="*/ 2021773 w 2146047"/>
              <a:gd name="connsiteY31" fmla="*/ 3354325 h 4654296"/>
              <a:gd name="connsiteX32" fmla="*/ 2146047 w 2146047"/>
              <a:gd name="connsiteY32" fmla="*/ 3354325 h 4654296"/>
              <a:gd name="connsiteX33" fmla="*/ 2146047 w 2146047"/>
              <a:gd name="connsiteY33" fmla="*/ 3698748 h 4654296"/>
              <a:gd name="connsiteX34" fmla="*/ 2021772 w 2146047"/>
              <a:gd name="connsiteY34" fmla="*/ 3698748 h 4654296"/>
              <a:gd name="connsiteX35" fmla="*/ 1798498 w 2146047"/>
              <a:gd name="connsiteY35" fmla="*/ 3846745 h 4654296"/>
              <a:gd name="connsiteX36" fmla="*/ 1779455 w 2146047"/>
              <a:gd name="connsiteY36" fmla="*/ 3941065 h 4654296"/>
              <a:gd name="connsiteX37" fmla="*/ 1798498 w 2146047"/>
              <a:gd name="connsiteY37" fmla="*/ 4035385 h 4654296"/>
              <a:gd name="connsiteX38" fmla="*/ 2021772 w 2146047"/>
              <a:gd name="connsiteY38" fmla="*/ 4183381 h 4654296"/>
              <a:gd name="connsiteX39" fmla="*/ 2146047 w 2146047"/>
              <a:gd name="connsiteY39" fmla="*/ 4183381 h 4654296"/>
              <a:gd name="connsiteX40" fmla="*/ 2146047 w 2146047"/>
              <a:gd name="connsiteY40" fmla="*/ 4654296 h 4654296"/>
              <a:gd name="connsiteX41" fmla="*/ 0 w 2146047"/>
              <a:gd name="connsiteY41" fmla="*/ 4654296 h 465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146047" h="4654296">
                <a:moveTo>
                  <a:pt x="0" y="0"/>
                </a:moveTo>
                <a:lnTo>
                  <a:pt x="2146047" y="0"/>
                </a:lnTo>
                <a:lnTo>
                  <a:pt x="2146047" y="382524"/>
                </a:lnTo>
                <a:lnTo>
                  <a:pt x="2021773" y="382524"/>
                </a:lnTo>
                <a:cubicBezTo>
                  <a:pt x="1921402" y="382524"/>
                  <a:pt x="1835284" y="443550"/>
                  <a:pt x="1798499" y="530521"/>
                </a:cubicBezTo>
                <a:lnTo>
                  <a:pt x="1779456" y="624841"/>
                </a:lnTo>
                <a:lnTo>
                  <a:pt x="1798499" y="719161"/>
                </a:lnTo>
                <a:cubicBezTo>
                  <a:pt x="1835284" y="806132"/>
                  <a:pt x="1921402" y="867157"/>
                  <a:pt x="2021773" y="867157"/>
                </a:cubicBezTo>
                <a:lnTo>
                  <a:pt x="2146047" y="867157"/>
                </a:lnTo>
                <a:lnTo>
                  <a:pt x="2146047" y="1211580"/>
                </a:lnTo>
                <a:lnTo>
                  <a:pt x="2021773" y="1211580"/>
                </a:lnTo>
                <a:cubicBezTo>
                  <a:pt x="1921402" y="1211580"/>
                  <a:pt x="1835284" y="1272605"/>
                  <a:pt x="1798498" y="1359576"/>
                </a:cubicBezTo>
                <a:lnTo>
                  <a:pt x="1779456" y="1453897"/>
                </a:lnTo>
                <a:lnTo>
                  <a:pt x="1798498" y="1548217"/>
                </a:lnTo>
                <a:cubicBezTo>
                  <a:pt x="1835284" y="1635188"/>
                  <a:pt x="1921402" y="1696213"/>
                  <a:pt x="2021773" y="1696213"/>
                </a:cubicBezTo>
                <a:lnTo>
                  <a:pt x="2146047" y="1696213"/>
                </a:lnTo>
                <a:lnTo>
                  <a:pt x="2146047" y="2040636"/>
                </a:lnTo>
                <a:lnTo>
                  <a:pt x="2021773" y="2040636"/>
                </a:lnTo>
                <a:cubicBezTo>
                  <a:pt x="1921402" y="2040636"/>
                  <a:pt x="1835284" y="2101661"/>
                  <a:pt x="1798498" y="2188632"/>
                </a:cubicBezTo>
                <a:lnTo>
                  <a:pt x="1779456" y="2282953"/>
                </a:lnTo>
                <a:lnTo>
                  <a:pt x="1798498" y="2377273"/>
                </a:lnTo>
                <a:cubicBezTo>
                  <a:pt x="1835284" y="2464244"/>
                  <a:pt x="1921402" y="2525269"/>
                  <a:pt x="2021773" y="2525269"/>
                </a:cubicBezTo>
                <a:lnTo>
                  <a:pt x="2146047" y="2525269"/>
                </a:lnTo>
                <a:lnTo>
                  <a:pt x="2146047" y="2869692"/>
                </a:lnTo>
                <a:lnTo>
                  <a:pt x="2021773" y="2869692"/>
                </a:lnTo>
                <a:cubicBezTo>
                  <a:pt x="1921402" y="2869692"/>
                  <a:pt x="1835284" y="2930717"/>
                  <a:pt x="1798498" y="3017688"/>
                </a:cubicBezTo>
                <a:lnTo>
                  <a:pt x="1779456" y="3112009"/>
                </a:lnTo>
                <a:lnTo>
                  <a:pt x="1779455" y="3112008"/>
                </a:lnTo>
                <a:lnTo>
                  <a:pt x="1779455" y="3112009"/>
                </a:lnTo>
                <a:lnTo>
                  <a:pt x="1779456" y="3112009"/>
                </a:lnTo>
                <a:lnTo>
                  <a:pt x="1798498" y="3206329"/>
                </a:lnTo>
                <a:cubicBezTo>
                  <a:pt x="1835284" y="3293300"/>
                  <a:pt x="1921402" y="3354325"/>
                  <a:pt x="2021773" y="3354325"/>
                </a:cubicBezTo>
                <a:lnTo>
                  <a:pt x="2146047" y="3354325"/>
                </a:lnTo>
                <a:lnTo>
                  <a:pt x="2146047" y="3698748"/>
                </a:lnTo>
                <a:lnTo>
                  <a:pt x="2021772" y="3698748"/>
                </a:lnTo>
                <a:cubicBezTo>
                  <a:pt x="1921401" y="3698748"/>
                  <a:pt x="1835283" y="3759773"/>
                  <a:pt x="1798498" y="3846745"/>
                </a:cubicBezTo>
                <a:lnTo>
                  <a:pt x="1779455" y="3941065"/>
                </a:lnTo>
                <a:lnTo>
                  <a:pt x="1798498" y="4035385"/>
                </a:lnTo>
                <a:cubicBezTo>
                  <a:pt x="1835283" y="4122356"/>
                  <a:pt x="1921401" y="4183381"/>
                  <a:pt x="2021772" y="4183381"/>
                </a:cubicBezTo>
                <a:lnTo>
                  <a:pt x="2146047" y="4183381"/>
                </a:lnTo>
                <a:lnTo>
                  <a:pt x="2146047" y="4654296"/>
                </a:lnTo>
                <a:lnTo>
                  <a:pt x="0" y="4654296"/>
                </a:lnTo>
                <a:close/>
              </a:path>
            </a:pathLst>
          </a:cu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C049F97-35A4-437B-93F9-F9D5D1549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000" y="58443"/>
            <a:ext cx="1111911" cy="9106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4067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E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CD03896-1B0B-441B-ABB1-F3D880E2E0B5}"/>
              </a:ext>
            </a:extLst>
          </p:cNvPr>
          <p:cNvSpPr/>
          <p:nvPr/>
        </p:nvSpPr>
        <p:spPr>
          <a:xfrm>
            <a:off x="2781321" y="279459"/>
            <a:ext cx="3581359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3200" b="1" kern="1200" spc="-113" dirty="0">
                <a:solidFill>
                  <a:prstClr val="white"/>
                </a:solidFill>
                <a:latin typeface="Montserrat" panose="00000500000000000000" pitchFamily="2" charset="0"/>
              </a:rPr>
              <a:t>PLANNING</a:t>
            </a:r>
            <a:endParaRPr lang="en-NZ" sz="3200" kern="1200" spc="-113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154462-4ED0-4D84-B951-A7F58C13C3E1}"/>
              </a:ext>
            </a:extLst>
          </p:cNvPr>
          <p:cNvGrpSpPr/>
          <p:nvPr/>
        </p:nvGrpSpPr>
        <p:grpSpPr>
          <a:xfrm>
            <a:off x="4300913" y="826416"/>
            <a:ext cx="542174" cy="97155"/>
            <a:chOff x="5585460" y="922020"/>
            <a:chExt cx="722899" cy="129540"/>
          </a:xfr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249CA01-669D-4CB1-A6AF-A1F0830A1A78}"/>
                </a:ext>
              </a:extLst>
            </p:cNvPr>
            <p:cNvSpPr/>
            <p:nvPr/>
          </p:nvSpPr>
          <p:spPr>
            <a:xfrm>
              <a:off x="5585460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0F76200-7C5B-4D1B-A253-2EBED0C34577}"/>
                </a:ext>
              </a:extLst>
            </p:cNvPr>
            <p:cNvSpPr/>
            <p:nvPr/>
          </p:nvSpPr>
          <p:spPr>
            <a:xfrm>
              <a:off x="5883643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418098A-571B-4894-A7AE-3A515885B991}"/>
                </a:ext>
              </a:extLst>
            </p:cNvPr>
            <p:cNvSpPr/>
            <p:nvPr/>
          </p:nvSpPr>
          <p:spPr>
            <a:xfrm>
              <a:off x="6178819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547C9F1-E2FB-491B-B579-5FD21809754D}"/>
              </a:ext>
            </a:extLst>
          </p:cNvPr>
          <p:cNvSpPr/>
          <p:nvPr/>
        </p:nvSpPr>
        <p:spPr>
          <a:xfrm>
            <a:off x="1332002" y="1161887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FE8C210-1995-4F74-8765-69F5146A9A0F}"/>
              </a:ext>
            </a:extLst>
          </p:cNvPr>
          <p:cNvSpPr/>
          <p:nvPr/>
        </p:nvSpPr>
        <p:spPr>
          <a:xfrm>
            <a:off x="1332002" y="1783679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145F832-78E1-423B-9094-E860F188BE43}"/>
              </a:ext>
            </a:extLst>
          </p:cNvPr>
          <p:cNvSpPr/>
          <p:nvPr/>
        </p:nvSpPr>
        <p:spPr>
          <a:xfrm>
            <a:off x="1332002" y="2405471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1DCF344-880E-4DCA-AA2E-504A83ACAA6A}"/>
              </a:ext>
            </a:extLst>
          </p:cNvPr>
          <p:cNvSpPr/>
          <p:nvPr/>
        </p:nvSpPr>
        <p:spPr>
          <a:xfrm>
            <a:off x="1332002" y="3027263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EEB5FDC-5659-40C4-B3DB-62D0871403E6}"/>
              </a:ext>
            </a:extLst>
          </p:cNvPr>
          <p:cNvSpPr/>
          <p:nvPr/>
        </p:nvSpPr>
        <p:spPr>
          <a:xfrm>
            <a:off x="1332002" y="3649055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399624-B107-4880-8DC7-AB9708AA923D}"/>
              </a:ext>
            </a:extLst>
          </p:cNvPr>
          <p:cNvSpPr/>
          <p:nvPr/>
        </p:nvSpPr>
        <p:spPr>
          <a:xfrm>
            <a:off x="133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18/04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D7D371-DC9A-426B-824B-2CBC7558B111}"/>
              </a:ext>
            </a:extLst>
          </p:cNvPr>
          <p:cNvSpPr/>
          <p:nvPr/>
        </p:nvSpPr>
        <p:spPr>
          <a:xfrm>
            <a:off x="241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25/04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5040AFE-8931-4D70-A82E-0523394CA149}"/>
              </a:ext>
            </a:extLst>
          </p:cNvPr>
          <p:cNvSpPr/>
          <p:nvPr/>
        </p:nvSpPr>
        <p:spPr>
          <a:xfrm>
            <a:off x="349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02/06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B379AAE-D41C-45B7-A8D5-50D9F4CB5FFF}"/>
              </a:ext>
            </a:extLst>
          </p:cNvPr>
          <p:cNvSpPr/>
          <p:nvPr/>
        </p:nvSpPr>
        <p:spPr>
          <a:xfrm>
            <a:off x="457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09/06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9A23AA-8779-46C9-B112-FE3AE784D656}"/>
              </a:ext>
            </a:extLst>
          </p:cNvPr>
          <p:cNvSpPr/>
          <p:nvPr/>
        </p:nvSpPr>
        <p:spPr>
          <a:xfrm>
            <a:off x="565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16/06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3A82409-F1A7-4CAA-8EBE-482CEED41A2E}"/>
              </a:ext>
            </a:extLst>
          </p:cNvPr>
          <p:cNvSpPr/>
          <p:nvPr/>
        </p:nvSpPr>
        <p:spPr>
          <a:xfrm>
            <a:off x="6732002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23/06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4" name="!!gannt1">
            <a:extLst>
              <a:ext uri="{FF2B5EF4-FFF2-40B4-BE49-F238E27FC236}">
                <a16:creationId xmlns:a16="http://schemas.microsoft.com/office/drawing/2014/main" id="{B6EFE6CD-9DDB-4CC9-A944-94FBF3D09956}"/>
              </a:ext>
            </a:extLst>
          </p:cNvPr>
          <p:cNvSpPr/>
          <p:nvPr/>
        </p:nvSpPr>
        <p:spPr>
          <a:xfrm>
            <a:off x="1331999" y="1161885"/>
            <a:ext cx="1619114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CONSTRUCTION</a:t>
            </a: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0" name="!!gannt2">
            <a:extLst>
              <a:ext uri="{FF2B5EF4-FFF2-40B4-BE49-F238E27FC236}">
                <a16:creationId xmlns:a16="http://schemas.microsoft.com/office/drawing/2014/main" id="{A37752BD-849E-41C1-A182-A7BF8706E809}"/>
              </a:ext>
            </a:extLst>
          </p:cNvPr>
          <p:cNvSpPr/>
          <p:nvPr/>
        </p:nvSpPr>
        <p:spPr>
          <a:xfrm>
            <a:off x="-425282" y="1788254"/>
            <a:ext cx="1757281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1" name="!!gannt3">
            <a:extLst>
              <a:ext uri="{FF2B5EF4-FFF2-40B4-BE49-F238E27FC236}">
                <a16:creationId xmlns:a16="http://schemas.microsoft.com/office/drawing/2014/main" id="{429CE7B9-679F-4845-967E-EE6418B8FC43}"/>
              </a:ext>
            </a:extLst>
          </p:cNvPr>
          <p:cNvSpPr/>
          <p:nvPr/>
        </p:nvSpPr>
        <p:spPr>
          <a:xfrm>
            <a:off x="176832" y="2396319"/>
            <a:ext cx="1155167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2" name="!!gannt4">
            <a:extLst>
              <a:ext uri="{FF2B5EF4-FFF2-40B4-BE49-F238E27FC236}">
                <a16:creationId xmlns:a16="http://schemas.microsoft.com/office/drawing/2014/main" id="{9B1DDCB5-D607-4CEE-BFE2-D5763B37C7F5}"/>
              </a:ext>
            </a:extLst>
          </p:cNvPr>
          <p:cNvSpPr/>
          <p:nvPr/>
        </p:nvSpPr>
        <p:spPr>
          <a:xfrm>
            <a:off x="-1305890" y="3031835"/>
            <a:ext cx="2637888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3" name="!!gannt5">
            <a:extLst>
              <a:ext uri="{FF2B5EF4-FFF2-40B4-BE49-F238E27FC236}">
                <a16:creationId xmlns:a16="http://schemas.microsoft.com/office/drawing/2014/main" id="{AFDEA455-8293-4F71-9AEC-A7659D24AD55}"/>
              </a:ext>
            </a:extLst>
          </p:cNvPr>
          <p:cNvSpPr/>
          <p:nvPr/>
        </p:nvSpPr>
        <p:spPr>
          <a:xfrm>
            <a:off x="251997" y="3649055"/>
            <a:ext cx="1080002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3957413-49B3-45EE-B325-D92598E18E73}"/>
              </a:ext>
            </a:extLst>
          </p:cNvPr>
          <p:cNvSpPr/>
          <p:nvPr/>
        </p:nvSpPr>
        <p:spPr>
          <a:xfrm>
            <a:off x="1" y="874994"/>
            <a:ext cx="1609535" cy="3490722"/>
          </a:xfrm>
          <a:custGeom>
            <a:avLst/>
            <a:gdLst>
              <a:gd name="connsiteX0" fmla="*/ 0 w 2146047"/>
              <a:gd name="connsiteY0" fmla="*/ 0 h 4654296"/>
              <a:gd name="connsiteX1" fmla="*/ 2146047 w 2146047"/>
              <a:gd name="connsiteY1" fmla="*/ 0 h 4654296"/>
              <a:gd name="connsiteX2" fmla="*/ 2146047 w 2146047"/>
              <a:gd name="connsiteY2" fmla="*/ 382524 h 4654296"/>
              <a:gd name="connsiteX3" fmla="*/ 2021773 w 2146047"/>
              <a:gd name="connsiteY3" fmla="*/ 382524 h 4654296"/>
              <a:gd name="connsiteX4" fmla="*/ 1798499 w 2146047"/>
              <a:gd name="connsiteY4" fmla="*/ 530521 h 4654296"/>
              <a:gd name="connsiteX5" fmla="*/ 1779456 w 2146047"/>
              <a:gd name="connsiteY5" fmla="*/ 624841 h 4654296"/>
              <a:gd name="connsiteX6" fmla="*/ 1798499 w 2146047"/>
              <a:gd name="connsiteY6" fmla="*/ 719161 h 4654296"/>
              <a:gd name="connsiteX7" fmla="*/ 2021773 w 2146047"/>
              <a:gd name="connsiteY7" fmla="*/ 867157 h 4654296"/>
              <a:gd name="connsiteX8" fmla="*/ 2146047 w 2146047"/>
              <a:gd name="connsiteY8" fmla="*/ 867157 h 4654296"/>
              <a:gd name="connsiteX9" fmla="*/ 2146047 w 2146047"/>
              <a:gd name="connsiteY9" fmla="*/ 1211580 h 4654296"/>
              <a:gd name="connsiteX10" fmla="*/ 2021773 w 2146047"/>
              <a:gd name="connsiteY10" fmla="*/ 1211580 h 4654296"/>
              <a:gd name="connsiteX11" fmla="*/ 1798498 w 2146047"/>
              <a:gd name="connsiteY11" fmla="*/ 1359576 h 4654296"/>
              <a:gd name="connsiteX12" fmla="*/ 1779456 w 2146047"/>
              <a:gd name="connsiteY12" fmla="*/ 1453897 h 4654296"/>
              <a:gd name="connsiteX13" fmla="*/ 1798498 w 2146047"/>
              <a:gd name="connsiteY13" fmla="*/ 1548217 h 4654296"/>
              <a:gd name="connsiteX14" fmla="*/ 2021773 w 2146047"/>
              <a:gd name="connsiteY14" fmla="*/ 1696213 h 4654296"/>
              <a:gd name="connsiteX15" fmla="*/ 2146047 w 2146047"/>
              <a:gd name="connsiteY15" fmla="*/ 1696213 h 4654296"/>
              <a:gd name="connsiteX16" fmla="*/ 2146047 w 2146047"/>
              <a:gd name="connsiteY16" fmla="*/ 2040636 h 4654296"/>
              <a:gd name="connsiteX17" fmla="*/ 2021773 w 2146047"/>
              <a:gd name="connsiteY17" fmla="*/ 2040636 h 4654296"/>
              <a:gd name="connsiteX18" fmla="*/ 1798498 w 2146047"/>
              <a:gd name="connsiteY18" fmla="*/ 2188632 h 4654296"/>
              <a:gd name="connsiteX19" fmla="*/ 1779456 w 2146047"/>
              <a:gd name="connsiteY19" fmla="*/ 2282953 h 4654296"/>
              <a:gd name="connsiteX20" fmla="*/ 1798498 w 2146047"/>
              <a:gd name="connsiteY20" fmla="*/ 2377273 h 4654296"/>
              <a:gd name="connsiteX21" fmla="*/ 2021773 w 2146047"/>
              <a:gd name="connsiteY21" fmla="*/ 2525269 h 4654296"/>
              <a:gd name="connsiteX22" fmla="*/ 2146047 w 2146047"/>
              <a:gd name="connsiteY22" fmla="*/ 2525269 h 4654296"/>
              <a:gd name="connsiteX23" fmla="*/ 2146047 w 2146047"/>
              <a:gd name="connsiteY23" fmla="*/ 2869692 h 4654296"/>
              <a:gd name="connsiteX24" fmla="*/ 2021773 w 2146047"/>
              <a:gd name="connsiteY24" fmla="*/ 2869692 h 4654296"/>
              <a:gd name="connsiteX25" fmla="*/ 1798498 w 2146047"/>
              <a:gd name="connsiteY25" fmla="*/ 3017688 h 4654296"/>
              <a:gd name="connsiteX26" fmla="*/ 1779456 w 2146047"/>
              <a:gd name="connsiteY26" fmla="*/ 3112009 h 4654296"/>
              <a:gd name="connsiteX27" fmla="*/ 1779455 w 2146047"/>
              <a:gd name="connsiteY27" fmla="*/ 3112008 h 4654296"/>
              <a:gd name="connsiteX28" fmla="*/ 1779455 w 2146047"/>
              <a:gd name="connsiteY28" fmla="*/ 3112009 h 4654296"/>
              <a:gd name="connsiteX29" fmla="*/ 1779456 w 2146047"/>
              <a:gd name="connsiteY29" fmla="*/ 3112009 h 4654296"/>
              <a:gd name="connsiteX30" fmla="*/ 1798498 w 2146047"/>
              <a:gd name="connsiteY30" fmla="*/ 3206329 h 4654296"/>
              <a:gd name="connsiteX31" fmla="*/ 2021773 w 2146047"/>
              <a:gd name="connsiteY31" fmla="*/ 3354325 h 4654296"/>
              <a:gd name="connsiteX32" fmla="*/ 2146047 w 2146047"/>
              <a:gd name="connsiteY32" fmla="*/ 3354325 h 4654296"/>
              <a:gd name="connsiteX33" fmla="*/ 2146047 w 2146047"/>
              <a:gd name="connsiteY33" fmla="*/ 3698748 h 4654296"/>
              <a:gd name="connsiteX34" fmla="*/ 2021772 w 2146047"/>
              <a:gd name="connsiteY34" fmla="*/ 3698748 h 4654296"/>
              <a:gd name="connsiteX35" fmla="*/ 1798498 w 2146047"/>
              <a:gd name="connsiteY35" fmla="*/ 3846745 h 4654296"/>
              <a:gd name="connsiteX36" fmla="*/ 1779455 w 2146047"/>
              <a:gd name="connsiteY36" fmla="*/ 3941065 h 4654296"/>
              <a:gd name="connsiteX37" fmla="*/ 1798498 w 2146047"/>
              <a:gd name="connsiteY37" fmla="*/ 4035385 h 4654296"/>
              <a:gd name="connsiteX38" fmla="*/ 2021772 w 2146047"/>
              <a:gd name="connsiteY38" fmla="*/ 4183381 h 4654296"/>
              <a:gd name="connsiteX39" fmla="*/ 2146047 w 2146047"/>
              <a:gd name="connsiteY39" fmla="*/ 4183381 h 4654296"/>
              <a:gd name="connsiteX40" fmla="*/ 2146047 w 2146047"/>
              <a:gd name="connsiteY40" fmla="*/ 4654296 h 4654296"/>
              <a:gd name="connsiteX41" fmla="*/ 0 w 2146047"/>
              <a:gd name="connsiteY41" fmla="*/ 4654296 h 465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146047" h="4654296">
                <a:moveTo>
                  <a:pt x="0" y="0"/>
                </a:moveTo>
                <a:lnTo>
                  <a:pt x="2146047" y="0"/>
                </a:lnTo>
                <a:lnTo>
                  <a:pt x="2146047" y="382524"/>
                </a:lnTo>
                <a:lnTo>
                  <a:pt x="2021773" y="382524"/>
                </a:lnTo>
                <a:cubicBezTo>
                  <a:pt x="1921402" y="382524"/>
                  <a:pt x="1835284" y="443550"/>
                  <a:pt x="1798499" y="530521"/>
                </a:cubicBezTo>
                <a:lnTo>
                  <a:pt x="1779456" y="624841"/>
                </a:lnTo>
                <a:lnTo>
                  <a:pt x="1798499" y="719161"/>
                </a:lnTo>
                <a:cubicBezTo>
                  <a:pt x="1835284" y="806132"/>
                  <a:pt x="1921402" y="867157"/>
                  <a:pt x="2021773" y="867157"/>
                </a:cubicBezTo>
                <a:lnTo>
                  <a:pt x="2146047" y="867157"/>
                </a:lnTo>
                <a:lnTo>
                  <a:pt x="2146047" y="1211580"/>
                </a:lnTo>
                <a:lnTo>
                  <a:pt x="2021773" y="1211580"/>
                </a:lnTo>
                <a:cubicBezTo>
                  <a:pt x="1921402" y="1211580"/>
                  <a:pt x="1835284" y="1272605"/>
                  <a:pt x="1798498" y="1359576"/>
                </a:cubicBezTo>
                <a:lnTo>
                  <a:pt x="1779456" y="1453897"/>
                </a:lnTo>
                <a:lnTo>
                  <a:pt x="1798498" y="1548217"/>
                </a:lnTo>
                <a:cubicBezTo>
                  <a:pt x="1835284" y="1635188"/>
                  <a:pt x="1921402" y="1696213"/>
                  <a:pt x="2021773" y="1696213"/>
                </a:cubicBezTo>
                <a:lnTo>
                  <a:pt x="2146047" y="1696213"/>
                </a:lnTo>
                <a:lnTo>
                  <a:pt x="2146047" y="2040636"/>
                </a:lnTo>
                <a:lnTo>
                  <a:pt x="2021773" y="2040636"/>
                </a:lnTo>
                <a:cubicBezTo>
                  <a:pt x="1921402" y="2040636"/>
                  <a:pt x="1835284" y="2101661"/>
                  <a:pt x="1798498" y="2188632"/>
                </a:cubicBezTo>
                <a:lnTo>
                  <a:pt x="1779456" y="2282953"/>
                </a:lnTo>
                <a:lnTo>
                  <a:pt x="1798498" y="2377273"/>
                </a:lnTo>
                <a:cubicBezTo>
                  <a:pt x="1835284" y="2464244"/>
                  <a:pt x="1921402" y="2525269"/>
                  <a:pt x="2021773" y="2525269"/>
                </a:cubicBezTo>
                <a:lnTo>
                  <a:pt x="2146047" y="2525269"/>
                </a:lnTo>
                <a:lnTo>
                  <a:pt x="2146047" y="2869692"/>
                </a:lnTo>
                <a:lnTo>
                  <a:pt x="2021773" y="2869692"/>
                </a:lnTo>
                <a:cubicBezTo>
                  <a:pt x="1921402" y="2869692"/>
                  <a:pt x="1835284" y="2930717"/>
                  <a:pt x="1798498" y="3017688"/>
                </a:cubicBezTo>
                <a:lnTo>
                  <a:pt x="1779456" y="3112009"/>
                </a:lnTo>
                <a:lnTo>
                  <a:pt x="1779455" y="3112008"/>
                </a:lnTo>
                <a:lnTo>
                  <a:pt x="1779455" y="3112009"/>
                </a:lnTo>
                <a:lnTo>
                  <a:pt x="1779456" y="3112009"/>
                </a:lnTo>
                <a:lnTo>
                  <a:pt x="1798498" y="3206329"/>
                </a:lnTo>
                <a:cubicBezTo>
                  <a:pt x="1835284" y="3293300"/>
                  <a:pt x="1921402" y="3354325"/>
                  <a:pt x="2021773" y="3354325"/>
                </a:cubicBezTo>
                <a:lnTo>
                  <a:pt x="2146047" y="3354325"/>
                </a:lnTo>
                <a:lnTo>
                  <a:pt x="2146047" y="3698748"/>
                </a:lnTo>
                <a:lnTo>
                  <a:pt x="2021772" y="3698748"/>
                </a:lnTo>
                <a:cubicBezTo>
                  <a:pt x="1921401" y="3698748"/>
                  <a:pt x="1835283" y="3759773"/>
                  <a:pt x="1798498" y="3846745"/>
                </a:cubicBezTo>
                <a:lnTo>
                  <a:pt x="1779455" y="3941065"/>
                </a:lnTo>
                <a:lnTo>
                  <a:pt x="1798498" y="4035385"/>
                </a:lnTo>
                <a:cubicBezTo>
                  <a:pt x="1835283" y="4122356"/>
                  <a:pt x="1921401" y="4183381"/>
                  <a:pt x="2021772" y="4183381"/>
                </a:cubicBezTo>
                <a:lnTo>
                  <a:pt x="2146047" y="4183381"/>
                </a:lnTo>
                <a:lnTo>
                  <a:pt x="2146047" y="4654296"/>
                </a:lnTo>
                <a:lnTo>
                  <a:pt x="0" y="4654296"/>
                </a:lnTo>
                <a:close/>
              </a:path>
            </a:pathLst>
          </a:cu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8F7F928B-5D1B-4D6F-90A7-C7669D059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000" y="58443"/>
            <a:ext cx="1111911" cy="9106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05308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7"/>
          <p:cNvSpPr txBox="1">
            <a:spLocks noGrp="1"/>
          </p:cNvSpPr>
          <p:nvPr>
            <p:ph type="subTitle" idx="1"/>
          </p:nvPr>
        </p:nvSpPr>
        <p:spPr>
          <a:xfrm>
            <a:off x="1776000" y="1642099"/>
            <a:ext cx="5592000" cy="17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tx1"/>
                </a:solidFill>
              </a:rPr>
              <a:t>Comment rendre un distributeur de médicaments connecté ?</a:t>
            </a:r>
            <a:endParaRPr sz="2800" dirty="0">
              <a:solidFill>
                <a:schemeClr val="tx1"/>
              </a:solidFill>
            </a:endParaRPr>
          </a:p>
        </p:txBody>
      </p:sp>
      <p:grpSp>
        <p:nvGrpSpPr>
          <p:cNvPr id="991" name="Google Shape;991;p37"/>
          <p:cNvGrpSpPr/>
          <p:nvPr/>
        </p:nvGrpSpPr>
        <p:grpSpPr>
          <a:xfrm rot="10800000" flipH="1">
            <a:off x="-12" y="4038425"/>
            <a:ext cx="2249325" cy="1657325"/>
            <a:chOff x="746475" y="-443725"/>
            <a:chExt cx="2249325" cy="1657325"/>
          </a:xfrm>
        </p:grpSpPr>
        <p:sp>
          <p:nvSpPr>
            <p:cNvPr id="992" name="Google Shape;992;p37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7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" name="Google Shape;994;p37"/>
          <p:cNvGrpSpPr/>
          <p:nvPr/>
        </p:nvGrpSpPr>
        <p:grpSpPr>
          <a:xfrm rot="10800000" flipH="1">
            <a:off x="6903038" y="4038425"/>
            <a:ext cx="2240950" cy="1657325"/>
            <a:chOff x="4603700" y="-443725"/>
            <a:chExt cx="2240950" cy="1657325"/>
          </a:xfrm>
        </p:grpSpPr>
        <p:sp>
          <p:nvSpPr>
            <p:cNvPr id="995" name="Google Shape;995;p37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" name="Google Shape;997;p37"/>
          <p:cNvGrpSpPr/>
          <p:nvPr/>
        </p:nvGrpSpPr>
        <p:grpSpPr>
          <a:xfrm rot="5400000">
            <a:off x="4427054" y="1055058"/>
            <a:ext cx="289868" cy="852000"/>
            <a:chOff x="456616" y="2161476"/>
            <a:chExt cx="289868" cy="852000"/>
          </a:xfrm>
        </p:grpSpPr>
        <p:sp>
          <p:nvSpPr>
            <p:cNvPr id="998" name="Google Shape;998;p37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07753379-6DB7-4AE8-99A8-AF97AD5269C4}"/>
              </a:ext>
            </a:extLst>
          </p:cNvPr>
          <p:cNvSpPr txBox="1"/>
          <p:nvPr/>
        </p:nvSpPr>
        <p:spPr>
          <a:xfrm>
            <a:off x="2025888" y="513510"/>
            <a:ext cx="51186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1"/>
                </a:solidFill>
                <a:latin typeface="Montserrat" panose="00000500000000000000" pitchFamily="2" charset="0"/>
              </a:rPr>
              <a:t>PROBLÉMATIQUE</a:t>
            </a:r>
          </a:p>
        </p:txBody>
      </p:sp>
      <p:grpSp>
        <p:nvGrpSpPr>
          <p:cNvPr id="17" name="Google Shape;997;p37">
            <a:extLst>
              <a:ext uri="{FF2B5EF4-FFF2-40B4-BE49-F238E27FC236}">
                <a16:creationId xmlns:a16="http://schemas.microsoft.com/office/drawing/2014/main" id="{4630D7E2-F91B-448C-B004-595BD6128D17}"/>
              </a:ext>
            </a:extLst>
          </p:cNvPr>
          <p:cNvGrpSpPr/>
          <p:nvPr/>
        </p:nvGrpSpPr>
        <p:grpSpPr>
          <a:xfrm rot="5400000">
            <a:off x="4414312" y="3149510"/>
            <a:ext cx="289868" cy="852000"/>
            <a:chOff x="456616" y="2161476"/>
            <a:chExt cx="289868" cy="852000"/>
          </a:xfrm>
        </p:grpSpPr>
        <p:sp>
          <p:nvSpPr>
            <p:cNvPr id="18" name="Google Shape;998;p37">
              <a:extLst>
                <a:ext uri="{FF2B5EF4-FFF2-40B4-BE49-F238E27FC236}">
                  <a16:creationId xmlns:a16="http://schemas.microsoft.com/office/drawing/2014/main" id="{A2A25D85-4A8B-4BB0-9874-1E829FAA7F84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99;p37">
              <a:extLst>
                <a:ext uri="{FF2B5EF4-FFF2-40B4-BE49-F238E27FC236}">
                  <a16:creationId xmlns:a16="http://schemas.microsoft.com/office/drawing/2014/main" id="{DACA83E6-352F-4654-8EE4-B2A97A0557BF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00;p37">
              <a:extLst>
                <a:ext uri="{FF2B5EF4-FFF2-40B4-BE49-F238E27FC236}">
                  <a16:creationId xmlns:a16="http://schemas.microsoft.com/office/drawing/2014/main" id="{B5FE8ED7-B187-48C9-83A7-7575D8A79C52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01;p37">
              <a:extLst>
                <a:ext uri="{FF2B5EF4-FFF2-40B4-BE49-F238E27FC236}">
                  <a16:creationId xmlns:a16="http://schemas.microsoft.com/office/drawing/2014/main" id="{CF7729B6-104B-4219-B108-10619CEA66F9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02;p37">
              <a:extLst>
                <a:ext uri="{FF2B5EF4-FFF2-40B4-BE49-F238E27FC236}">
                  <a16:creationId xmlns:a16="http://schemas.microsoft.com/office/drawing/2014/main" id="{33F3B932-5272-4E86-8624-B324E3E6A2D3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E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CD03896-1B0B-441B-ABB1-F3D880E2E0B5}"/>
              </a:ext>
            </a:extLst>
          </p:cNvPr>
          <p:cNvSpPr/>
          <p:nvPr/>
        </p:nvSpPr>
        <p:spPr>
          <a:xfrm>
            <a:off x="2781321" y="279459"/>
            <a:ext cx="3581359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3200" b="1" kern="1200" spc="-113" dirty="0">
                <a:solidFill>
                  <a:prstClr val="white"/>
                </a:solidFill>
                <a:latin typeface="Montserrat" panose="00000500000000000000" pitchFamily="2" charset="0"/>
              </a:rPr>
              <a:t>PLANNING</a:t>
            </a:r>
            <a:endParaRPr lang="en-NZ" sz="3200" kern="1200" spc="-113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154462-4ED0-4D84-B951-A7F58C13C3E1}"/>
              </a:ext>
            </a:extLst>
          </p:cNvPr>
          <p:cNvGrpSpPr/>
          <p:nvPr/>
        </p:nvGrpSpPr>
        <p:grpSpPr>
          <a:xfrm>
            <a:off x="4300913" y="826416"/>
            <a:ext cx="542174" cy="97155"/>
            <a:chOff x="5585460" y="922020"/>
            <a:chExt cx="722899" cy="129540"/>
          </a:xfr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249CA01-669D-4CB1-A6AF-A1F0830A1A78}"/>
                </a:ext>
              </a:extLst>
            </p:cNvPr>
            <p:cNvSpPr/>
            <p:nvPr/>
          </p:nvSpPr>
          <p:spPr>
            <a:xfrm>
              <a:off x="5585460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0F76200-7C5B-4D1B-A253-2EBED0C34577}"/>
                </a:ext>
              </a:extLst>
            </p:cNvPr>
            <p:cNvSpPr/>
            <p:nvPr/>
          </p:nvSpPr>
          <p:spPr>
            <a:xfrm>
              <a:off x="5883643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418098A-571B-4894-A7AE-3A515885B991}"/>
                </a:ext>
              </a:extLst>
            </p:cNvPr>
            <p:cNvSpPr/>
            <p:nvPr/>
          </p:nvSpPr>
          <p:spPr>
            <a:xfrm>
              <a:off x="6178819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547C9F1-E2FB-491B-B579-5FD21809754D}"/>
              </a:ext>
            </a:extLst>
          </p:cNvPr>
          <p:cNvSpPr/>
          <p:nvPr/>
        </p:nvSpPr>
        <p:spPr>
          <a:xfrm>
            <a:off x="1332002" y="1161887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FE8C210-1995-4F74-8765-69F5146A9A0F}"/>
              </a:ext>
            </a:extLst>
          </p:cNvPr>
          <p:cNvSpPr/>
          <p:nvPr/>
        </p:nvSpPr>
        <p:spPr>
          <a:xfrm>
            <a:off x="1332002" y="1783679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145F832-78E1-423B-9094-E860F188BE43}"/>
              </a:ext>
            </a:extLst>
          </p:cNvPr>
          <p:cNvSpPr/>
          <p:nvPr/>
        </p:nvSpPr>
        <p:spPr>
          <a:xfrm>
            <a:off x="1332002" y="2405471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1DCF344-880E-4DCA-AA2E-504A83ACAA6A}"/>
              </a:ext>
            </a:extLst>
          </p:cNvPr>
          <p:cNvSpPr/>
          <p:nvPr/>
        </p:nvSpPr>
        <p:spPr>
          <a:xfrm>
            <a:off x="1332002" y="3027263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EEB5FDC-5659-40C4-B3DB-62D0871403E6}"/>
              </a:ext>
            </a:extLst>
          </p:cNvPr>
          <p:cNvSpPr/>
          <p:nvPr/>
        </p:nvSpPr>
        <p:spPr>
          <a:xfrm>
            <a:off x="1332002" y="3649055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399624-B107-4880-8DC7-AB9708AA923D}"/>
              </a:ext>
            </a:extLst>
          </p:cNvPr>
          <p:cNvSpPr/>
          <p:nvPr/>
        </p:nvSpPr>
        <p:spPr>
          <a:xfrm>
            <a:off x="133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18/04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D7D371-DC9A-426B-824B-2CBC7558B111}"/>
              </a:ext>
            </a:extLst>
          </p:cNvPr>
          <p:cNvSpPr/>
          <p:nvPr/>
        </p:nvSpPr>
        <p:spPr>
          <a:xfrm>
            <a:off x="241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25/04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5040AFE-8931-4D70-A82E-0523394CA149}"/>
              </a:ext>
            </a:extLst>
          </p:cNvPr>
          <p:cNvSpPr/>
          <p:nvPr/>
        </p:nvSpPr>
        <p:spPr>
          <a:xfrm>
            <a:off x="349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02/06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B379AAE-D41C-45B7-A8D5-50D9F4CB5FFF}"/>
              </a:ext>
            </a:extLst>
          </p:cNvPr>
          <p:cNvSpPr/>
          <p:nvPr/>
        </p:nvSpPr>
        <p:spPr>
          <a:xfrm>
            <a:off x="457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09/06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9A23AA-8779-46C9-B112-FE3AE784D656}"/>
              </a:ext>
            </a:extLst>
          </p:cNvPr>
          <p:cNvSpPr/>
          <p:nvPr/>
        </p:nvSpPr>
        <p:spPr>
          <a:xfrm>
            <a:off x="565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16/06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3A82409-F1A7-4CAA-8EBE-482CEED41A2E}"/>
              </a:ext>
            </a:extLst>
          </p:cNvPr>
          <p:cNvSpPr/>
          <p:nvPr/>
        </p:nvSpPr>
        <p:spPr>
          <a:xfrm>
            <a:off x="6732002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23/06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4" name="!!gannt1">
            <a:extLst>
              <a:ext uri="{FF2B5EF4-FFF2-40B4-BE49-F238E27FC236}">
                <a16:creationId xmlns:a16="http://schemas.microsoft.com/office/drawing/2014/main" id="{B6EFE6CD-9DDB-4CC9-A944-94FBF3D09956}"/>
              </a:ext>
            </a:extLst>
          </p:cNvPr>
          <p:cNvSpPr/>
          <p:nvPr/>
        </p:nvSpPr>
        <p:spPr>
          <a:xfrm>
            <a:off x="1331999" y="1161885"/>
            <a:ext cx="1619114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CONSTRUCTION</a:t>
            </a: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0" name="!!gannt2">
            <a:extLst>
              <a:ext uri="{FF2B5EF4-FFF2-40B4-BE49-F238E27FC236}">
                <a16:creationId xmlns:a16="http://schemas.microsoft.com/office/drawing/2014/main" id="{A37752BD-849E-41C1-A182-A7BF8706E809}"/>
              </a:ext>
            </a:extLst>
          </p:cNvPr>
          <p:cNvSpPr/>
          <p:nvPr/>
        </p:nvSpPr>
        <p:spPr>
          <a:xfrm>
            <a:off x="2336832" y="1788254"/>
            <a:ext cx="1757281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PROGRAMMATION</a:t>
            </a: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1" name="!!gannt3">
            <a:extLst>
              <a:ext uri="{FF2B5EF4-FFF2-40B4-BE49-F238E27FC236}">
                <a16:creationId xmlns:a16="http://schemas.microsoft.com/office/drawing/2014/main" id="{429CE7B9-679F-4845-967E-EE6418B8FC43}"/>
              </a:ext>
            </a:extLst>
          </p:cNvPr>
          <p:cNvSpPr/>
          <p:nvPr/>
        </p:nvSpPr>
        <p:spPr>
          <a:xfrm>
            <a:off x="176832" y="2396319"/>
            <a:ext cx="1155167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2" name="!!gannt4">
            <a:extLst>
              <a:ext uri="{FF2B5EF4-FFF2-40B4-BE49-F238E27FC236}">
                <a16:creationId xmlns:a16="http://schemas.microsoft.com/office/drawing/2014/main" id="{9B1DDCB5-D607-4CEE-BFE2-D5763B37C7F5}"/>
              </a:ext>
            </a:extLst>
          </p:cNvPr>
          <p:cNvSpPr/>
          <p:nvPr/>
        </p:nvSpPr>
        <p:spPr>
          <a:xfrm>
            <a:off x="-1305890" y="3031835"/>
            <a:ext cx="2637888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3" name="!!gannt5">
            <a:extLst>
              <a:ext uri="{FF2B5EF4-FFF2-40B4-BE49-F238E27FC236}">
                <a16:creationId xmlns:a16="http://schemas.microsoft.com/office/drawing/2014/main" id="{AFDEA455-8293-4F71-9AEC-A7659D24AD55}"/>
              </a:ext>
            </a:extLst>
          </p:cNvPr>
          <p:cNvSpPr/>
          <p:nvPr/>
        </p:nvSpPr>
        <p:spPr>
          <a:xfrm>
            <a:off x="251997" y="3649055"/>
            <a:ext cx="1080002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3957413-49B3-45EE-B325-D92598E18E73}"/>
              </a:ext>
            </a:extLst>
          </p:cNvPr>
          <p:cNvSpPr/>
          <p:nvPr/>
        </p:nvSpPr>
        <p:spPr>
          <a:xfrm>
            <a:off x="1" y="874994"/>
            <a:ext cx="1609535" cy="3490722"/>
          </a:xfrm>
          <a:custGeom>
            <a:avLst/>
            <a:gdLst>
              <a:gd name="connsiteX0" fmla="*/ 0 w 2146047"/>
              <a:gd name="connsiteY0" fmla="*/ 0 h 4654296"/>
              <a:gd name="connsiteX1" fmla="*/ 2146047 w 2146047"/>
              <a:gd name="connsiteY1" fmla="*/ 0 h 4654296"/>
              <a:gd name="connsiteX2" fmla="*/ 2146047 w 2146047"/>
              <a:gd name="connsiteY2" fmla="*/ 382524 h 4654296"/>
              <a:gd name="connsiteX3" fmla="*/ 2021773 w 2146047"/>
              <a:gd name="connsiteY3" fmla="*/ 382524 h 4654296"/>
              <a:gd name="connsiteX4" fmla="*/ 1798499 w 2146047"/>
              <a:gd name="connsiteY4" fmla="*/ 530521 h 4654296"/>
              <a:gd name="connsiteX5" fmla="*/ 1779456 w 2146047"/>
              <a:gd name="connsiteY5" fmla="*/ 624841 h 4654296"/>
              <a:gd name="connsiteX6" fmla="*/ 1798499 w 2146047"/>
              <a:gd name="connsiteY6" fmla="*/ 719161 h 4654296"/>
              <a:gd name="connsiteX7" fmla="*/ 2021773 w 2146047"/>
              <a:gd name="connsiteY7" fmla="*/ 867157 h 4654296"/>
              <a:gd name="connsiteX8" fmla="*/ 2146047 w 2146047"/>
              <a:gd name="connsiteY8" fmla="*/ 867157 h 4654296"/>
              <a:gd name="connsiteX9" fmla="*/ 2146047 w 2146047"/>
              <a:gd name="connsiteY9" fmla="*/ 1211580 h 4654296"/>
              <a:gd name="connsiteX10" fmla="*/ 2021773 w 2146047"/>
              <a:gd name="connsiteY10" fmla="*/ 1211580 h 4654296"/>
              <a:gd name="connsiteX11" fmla="*/ 1798498 w 2146047"/>
              <a:gd name="connsiteY11" fmla="*/ 1359576 h 4654296"/>
              <a:gd name="connsiteX12" fmla="*/ 1779456 w 2146047"/>
              <a:gd name="connsiteY12" fmla="*/ 1453897 h 4654296"/>
              <a:gd name="connsiteX13" fmla="*/ 1798498 w 2146047"/>
              <a:gd name="connsiteY13" fmla="*/ 1548217 h 4654296"/>
              <a:gd name="connsiteX14" fmla="*/ 2021773 w 2146047"/>
              <a:gd name="connsiteY14" fmla="*/ 1696213 h 4654296"/>
              <a:gd name="connsiteX15" fmla="*/ 2146047 w 2146047"/>
              <a:gd name="connsiteY15" fmla="*/ 1696213 h 4654296"/>
              <a:gd name="connsiteX16" fmla="*/ 2146047 w 2146047"/>
              <a:gd name="connsiteY16" fmla="*/ 2040636 h 4654296"/>
              <a:gd name="connsiteX17" fmla="*/ 2021773 w 2146047"/>
              <a:gd name="connsiteY17" fmla="*/ 2040636 h 4654296"/>
              <a:gd name="connsiteX18" fmla="*/ 1798498 w 2146047"/>
              <a:gd name="connsiteY18" fmla="*/ 2188632 h 4654296"/>
              <a:gd name="connsiteX19" fmla="*/ 1779456 w 2146047"/>
              <a:gd name="connsiteY19" fmla="*/ 2282953 h 4654296"/>
              <a:gd name="connsiteX20" fmla="*/ 1798498 w 2146047"/>
              <a:gd name="connsiteY20" fmla="*/ 2377273 h 4654296"/>
              <a:gd name="connsiteX21" fmla="*/ 2021773 w 2146047"/>
              <a:gd name="connsiteY21" fmla="*/ 2525269 h 4654296"/>
              <a:gd name="connsiteX22" fmla="*/ 2146047 w 2146047"/>
              <a:gd name="connsiteY22" fmla="*/ 2525269 h 4654296"/>
              <a:gd name="connsiteX23" fmla="*/ 2146047 w 2146047"/>
              <a:gd name="connsiteY23" fmla="*/ 2869692 h 4654296"/>
              <a:gd name="connsiteX24" fmla="*/ 2021773 w 2146047"/>
              <a:gd name="connsiteY24" fmla="*/ 2869692 h 4654296"/>
              <a:gd name="connsiteX25" fmla="*/ 1798498 w 2146047"/>
              <a:gd name="connsiteY25" fmla="*/ 3017688 h 4654296"/>
              <a:gd name="connsiteX26" fmla="*/ 1779456 w 2146047"/>
              <a:gd name="connsiteY26" fmla="*/ 3112009 h 4654296"/>
              <a:gd name="connsiteX27" fmla="*/ 1779455 w 2146047"/>
              <a:gd name="connsiteY27" fmla="*/ 3112008 h 4654296"/>
              <a:gd name="connsiteX28" fmla="*/ 1779455 w 2146047"/>
              <a:gd name="connsiteY28" fmla="*/ 3112009 h 4654296"/>
              <a:gd name="connsiteX29" fmla="*/ 1779456 w 2146047"/>
              <a:gd name="connsiteY29" fmla="*/ 3112009 h 4654296"/>
              <a:gd name="connsiteX30" fmla="*/ 1798498 w 2146047"/>
              <a:gd name="connsiteY30" fmla="*/ 3206329 h 4654296"/>
              <a:gd name="connsiteX31" fmla="*/ 2021773 w 2146047"/>
              <a:gd name="connsiteY31" fmla="*/ 3354325 h 4654296"/>
              <a:gd name="connsiteX32" fmla="*/ 2146047 w 2146047"/>
              <a:gd name="connsiteY32" fmla="*/ 3354325 h 4654296"/>
              <a:gd name="connsiteX33" fmla="*/ 2146047 w 2146047"/>
              <a:gd name="connsiteY33" fmla="*/ 3698748 h 4654296"/>
              <a:gd name="connsiteX34" fmla="*/ 2021772 w 2146047"/>
              <a:gd name="connsiteY34" fmla="*/ 3698748 h 4654296"/>
              <a:gd name="connsiteX35" fmla="*/ 1798498 w 2146047"/>
              <a:gd name="connsiteY35" fmla="*/ 3846745 h 4654296"/>
              <a:gd name="connsiteX36" fmla="*/ 1779455 w 2146047"/>
              <a:gd name="connsiteY36" fmla="*/ 3941065 h 4654296"/>
              <a:gd name="connsiteX37" fmla="*/ 1798498 w 2146047"/>
              <a:gd name="connsiteY37" fmla="*/ 4035385 h 4654296"/>
              <a:gd name="connsiteX38" fmla="*/ 2021772 w 2146047"/>
              <a:gd name="connsiteY38" fmla="*/ 4183381 h 4654296"/>
              <a:gd name="connsiteX39" fmla="*/ 2146047 w 2146047"/>
              <a:gd name="connsiteY39" fmla="*/ 4183381 h 4654296"/>
              <a:gd name="connsiteX40" fmla="*/ 2146047 w 2146047"/>
              <a:gd name="connsiteY40" fmla="*/ 4654296 h 4654296"/>
              <a:gd name="connsiteX41" fmla="*/ 0 w 2146047"/>
              <a:gd name="connsiteY41" fmla="*/ 4654296 h 465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146047" h="4654296">
                <a:moveTo>
                  <a:pt x="0" y="0"/>
                </a:moveTo>
                <a:lnTo>
                  <a:pt x="2146047" y="0"/>
                </a:lnTo>
                <a:lnTo>
                  <a:pt x="2146047" y="382524"/>
                </a:lnTo>
                <a:lnTo>
                  <a:pt x="2021773" y="382524"/>
                </a:lnTo>
                <a:cubicBezTo>
                  <a:pt x="1921402" y="382524"/>
                  <a:pt x="1835284" y="443550"/>
                  <a:pt x="1798499" y="530521"/>
                </a:cubicBezTo>
                <a:lnTo>
                  <a:pt x="1779456" y="624841"/>
                </a:lnTo>
                <a:lnTo>
                  <a:pt x="1798499" y="719161"/>
                </a:lnTo>
                <a:cubicBezTo>
                  <a:pt x="1835284" y="806132"/>
                  <a:pt x="1921402" y="867157"/>
                  <a:pt x="2021773" y="867157"/>
                </a:cubicBezTo>
                <a:lnTo>
                  <a:pt x="2146047" y="867157"/>
                </a:lnTo>
                <a:lnTo>
                  <a:pt x="2146047" y="1211580"/>
                </a:lnTo>
                <a:lnTo>
                  <a:pt x="2021773" y="1211580"/>
                </a:lnTo>
                <a:cubicBezTo>
                  <a:pt x="1921402" y="1211580"/>
                  <a:pt x="1835284" y="1272605"/>
                  <a:pt x="1798498" y="1359576"/>
                </a:cubicBezTo>
                <a:lnTo>
                  <a:pt x="1779456" y="1453897"/>
                </a:lnTo>
                <a:lnTo>
                  <a:pt x="1798498" y="1548217"/>
                </a:lnTo>
                <a:cubicBezTo>
                  <a:pt x="1835284" y="1635188"/>
                  <a:pt x="1921402" y="1696213"/>
                  <a:pt x="2021773" y="1696213"/>
                </a:cubicBezTo>
                <a:lnTo>
                  <a:pt x="2146047" y="1696213"/>
                </a:lnTo>
                <a:lnTo>
                  <a:pt x="2146047" y="2040636"/>
                </a:lnTo>
                <a:lnTo>
                  <a:pt x="2021773" y="2040636"/>
                </a:lnTo>
                <a:cubicBezTo>
                  <a:pt x="1921402" y="2040636"/>
                  <a:pt x="1835284" y="2101661"/>
                  <a:pt x="1798498" y="2188632"/>
                </a:cubicBezTo>
                <a:lnTo>
                  <a:pt x="1779456" y="2282953"/>
                </a:lnTo>
                <a:lnTo>
                  <a:pt x="1798498" y="2377273"/>
                </a:lnTo>
                <a:cubicBezTo>
                  <a:pt x="1835284" y="2464244"/>
                  <a:pt x="1921402" y="2525269"/>
                  <a:pt x="2021773" y="2525269"/>
                </a:cubicBezTo>
                <a:lnTo>
                  <a:pt x="2146047" y="2525269"/>
                </a:lnTo>
                <a:lnTo>
                  <a:pt x="2146047" y="2869692"/>
                </a:lnTo>
                <a:lnTo>
                  <a:pt x="2021773" y="2869692"/>
                </a:lnTo>
                <a:cubicBezTo>
                  <a:pt x="1921402" y="2869692"/>
                  <a:pt x="1835284" y="2930717"/>
                  <a:pt x="1798498" y="3017688"/>
                </a:cubicBezTo>
                <a:lnTo>
                  <a:pt x="1779456" y="3112009"/>
                </a:lnTo>
                <a:lnTo>
                  <a:pt x="1779455" y="3112008"/>
                </a:lnTo>
                <a:lnTo>
                  <a:pt x="1779455" y="3112009"/>
                </a:lnTo>
                <a:lnTo>
                  <a:pt x="1779456" y="3112009"/>
                </a:lnTo>
                <a:lnTo>
                  <a:pt x="1798498" y="3206329"/>
                </a:lnTo>
                <a:cubicBezTo>
                  <a:pt x="1835284" y="3293300"/>
                  <a:pt x="1921402" y="3354325"/>
                  <a:pt x="2021773" y="3354325"/>
                </a:cubicBezTo>
                <a:lnTo>
                  <a:pt x="2146047" y="3354325"/>
                </a:lnTo>
                <a:lnTo>
                  <a:pt x="2146047" y="3698748"/>
                </a:lnTo>
                <a:lnTo>
                  <a:pt x="2021772" y="3698748"/>
                </a:lnTo>
                <a:cubicBezTo>
                  <a:pt x="1921401" y="3698748"/>
                  <a:pt x="1835283" y="3759773"/>
                  <a:pt x="1798498" y="3846745"/>
                </a:cubicBezTo>
                <a:lnTo>
                  <a:pt x="1779455" y="3941065"/>
                </a:lnTo>
                <a:lnTo>
                  <a:pt x="1798498" y="4035385"/>
                </a:lnTo>
                <a:cubicBezTo>
                  <a:pt x="1835283" y="4122356"/>
                  <a:pt x="1921401" y="4183381"/>
                  <a:pt x="2021772" y="4183381"/>
                </a:cubicBezTo>
                <a:lnTo>
                  <a:pt x="2146047" y="4183381"/>
                </a:lnTo>
                <a:lnTo>
                  <a:pt x="2146047" y="4654296"/>
                </a:lnTo>
                <a:lnTo>
                  <a:pt x="0" y="4654296"/>
                </a:lnTo>
                <a:close/>
              </a:path>
            </a:pathLst>
          </a:cu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67199130-ACB1-4D69-91E5-2491F72D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000" y="58443"/>
            <a:ext cx="1111911" cy="9106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2565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E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CD03896-1B0B-441B-ABB1-F3D880E2E0B5}"/>
              </a:ext>
            </a:extLst>
          </p:cNvPr>
          <p:cNvSpPr/>
          <p:nvPr/>
        </p:nvSpPr>
        <p:spPr>
          <a:xfrm>
            <a:off x="2781321" y="279459"/>
            <a:ext cx="3581359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3200" b="1" kern="1200" spc="-113" dirty="0">
                <a:solidFill>
                  <a:prstClr val="white"/>
                </a:solidFill>
                <a:latin typeface="Montserrat" panose="00000500000000000000" pitchFamily="2" charset="0"/>
              </a:rPr>
              <a:t>PLANNING</a:t>
            </a:r>
            <a:endParaRPr lang="en-NZ" sz="3200" kern="1200" spc="-113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154462-4ED0-4D84-B951-A7F58C13C3E1}"/>
              </a:ext>
            </a:extLst>
          </p:cNvPr>
          <p:cNvGrpSpPr/>
          <p:nvPr/>
        </p:nvGrpSpPr>
        <p:grpSpPr>
          <a:xfrm>
            <a:off x="4300913" y="826416"/>
            <a:ext cx="542174" cy="97155"/>
            <a:chOff x="5585460" y="922020"/>
            <a:chExt cx="722899" cy="129540"/>
          </a:xfr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249CA01-669D-4CB1-A6AF-A1F0830A1A78}"/>
                </a:ext>
              </a:extLst>
            </p:cNvPr>
            <p:cNvSpPr/>
            <p:nvPr/>
          </p:nvSpPr>
          <p:spPr>
            <a:xfrm>
              <a:off x="5585460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0F76200-7C5B-4D1B-A253-2EBED0C34577}"/>
                </a:ext>
              </a:extLst>
            </p:cNvPr>
            <p:cNvSpPr/>
            <p:nvPr/>
          </p:nvSpPr>
          <p:spPr>
            <a:xfrm>
              <a:off x="5883643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418098A-571B-4894-A7AE-3A515885B991}"/>
                </a:ext>
              </a:extLst>
            </p:cNvPr>
            <p:cNvSpPr/>
            <p:nvPr/>
          </p:nvSpPr>
          <p:spPr>
            <a:xfrm>
              <a:off x="6178819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547C9F1-E2FB-491B-B579-5FD21809754D}"/>
              </a:ext>
            </a:extLst>
          </p:cNvPr>
          <p:cNvSpPr/>
          <p:nvPr/>
        </p:nvSpPr>
        <p:spPr>
          <a:xfrm>
            <a:off x="1332002" y="1161887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FE8C210-1995-4F74-8765-69F5146A9A0F}"/>
              </a:ext>
            </a:extLst>
          </p:cNvPr>
          <p:cNvSpPr/>
          <p:nvPr/>
        </p:nvSpPr>
        <p:spPr>
          <a:xfrm>
            <a:off x="1332002" y="1783679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145F832-78E1-423B-9094-E860F188BE43}"/>
              </a:ext>
            </a:extLst>
          </p:cNvPr>
          <p:cNvSpPr/>
          <p:nvPr/>
        </p:nvSpPr>
        <p:spPr>
          <a:xfrm>
            <a:off x="1332002" y="2405471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1DCF344-880E-4DCA-AA2E-504A83ACAA6A}"/>
              </a:ext>
            </a:extLst>
          </p:cNvPr>
          <p:cNvSpPr/>
          <p:nvPr/>
        </p:nvSpPr>
        <p:spPr>
          <a:xfrm>
            <a:off x="1332002" y="3027263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EEB5FDC-5659-40C4-B3DB-62D0871403E6}"/>
              </a:ext>
            </a:extLst>
          </p:cNvPr>
          <p:cNvSpPr/>
          <p:nvPr/>
        </p:nvSpPr>
        <p:spPr>
          <a:xfrm>
            <a:off x="1332002" y="3649055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399624-B107-4880-8DC7-AB9708AA923D}"/>
              </a:ext>
            </a:extLst>
          </p:cNvPr>
          <p:cNvSpPr/>
          <p:nvPr/>
        </p:nvSpPr>
        <p:spPr>
          <a:xfrm>
            <a:off x="133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18/04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D7D371-DC9A-426B-824B-2CBC7558B111}"/>
              </a:ext>
            </a:extLst>
          </p:cNvPr>
          <p:cNvSpPr/>
          <p:nvPr/>
        </p:nvSpPr>
        <p:spPr>
          <a:xfrm>
            <a:off x="241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25/04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5040AFE-8931-4D70-A82E-0523394CA149}"/>
              </a:ext>
            </a:extLst>
          </p:cNvPr>
          <p:cNvSpPr/>
          <p:nvPr/>
        </p:nvSpPr>
        <p:spPr>
          <a:xfrm>
            <a:off x="349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02/06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B379AAE-D41C-45B7-A8D5-50D9F4CB5FFF}"/>
              </a:ext>
            </a:extLst>
          </p:cNvPr>
          <p:cNvSpPr/>
          <p:nvPr/>
        </p:nvSpPr>
        <p:spPr>
          <a:xfrm>
            <a:off x="457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09/06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9A23AA-8779-46C9-B112-FE3AE784D656}"/>
              </a:ext>
            </a:extLst>
          </p:cNvPr>
          <p:cNvSpPr/>
          <p:nvPr/>
        </p:nvSpPr>
        <p:spPr>
          <a:xfrm>
            <a:off x="565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16/06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3A82409-F1A7-4CAA-8EBE-482CEED41A2E}"/>
              </a:ext>
            </a:extLst>
          </p:cNvPr>
          <p:cNvSpPr/>
          <p:nvPr/>
        </p:nvSpPr>
        <p:spPr>
          <a:xfrm>
            <a:off x="6732002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23/06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4" name="!!gannt1">
            <a:extLst>
              <a:ext uri="{FF2B5EF4-FFF2-40B4-BE49-F238E27FC236}">
                <a16:creationId xmlns:a16="http://schemas.microsoft.com/office/drawing/2014/main" id="{B6EFE6CD-9DDB-4CC9-A944-94FBF3D09956}"/>
              </a:ext>
            </a:extLst>
          </p:cNvPr>
          <p:cNvSpPr/>
          <p:nvPr/>
        </p:nvSpPr>
        <p:spPr>
          <a:xfrm>
            <a:off x="1331999" y="1161885"/>
            <a:ext cx="1619114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CONSTRUCTION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0" name="!!gannt2">
            <a:extLst>
              <a:ext uri="{FF2B5EF4-FFF2-40B4-BE49-F238E27FC236}">
                <a16:creationId xmlns:a16="http://schemas.microsoft.com/office/drawing/2014/main" id="{A37752BD-849E-41C1-A182-A7BF8706E809}"/>
              </a:ext>
            </a:extLst>
          </p:cNvPr>
          <p:cNvSpPr/>
          <p:nvPr/>
        </p:nvSpPr>
        <p:spPr>
          <a:xfrm>
            <a:off x="2336832" y="1788254"/>
            <a:ext cx="1757281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PROGRAMMATION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1" name="!!gannt3">
            <a:extLst>
              <a:ext uri="{FF2B5EF4-FFF2-40B4-BE49-F238E27FC236}">
                <a16:creationId xmlns:a16="http://schemas.microsoft.com/office/drawing/2014/main" id="{429CE7B9-679F-4845-967E-EE6418B8FC43}"/>
              </a:ext>
            </a:extLst>
          </p:cNvPr>
          <p:cNvSpPr/>
          <p:nvPr/>
        </p:nvSpPr>
        <p:spPr>
          <a:xfrm>
            <a:off x="3416833" y="2396319"/>
            <a:ext cx="1505363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NODE-RED</a:t>
            </a: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2" name="!!gannt4">
            <a:extLst>
              <a:ext uri="{FF2B5EF4-FFF2-40B4-BE49-F238E27FC236}">
                <a16:creationId xmlns:a16="http://schemas.microsoft.com/office/drawing/2014/main" id="{9B1DDCB5-D607-4CEE-BFE2-D5763B37C7F5}"/>
              </a:ext>
            </a:extLst>
          </p:cNvPr>
          <p:cNvSpPr/>
          <p:nvPr/>
        </p:nvSpPr>
        <p:spPr>
          <a:xfrm>
            <a:off x="-1305890" y="3031835"/>
            <a:ext cx="2637888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3" name="!!gannt5">
            <a:extLst>
              <a:ext uri="{FF2B5EF4-FFF2-40B4-BE49-F238E27FC236}">
                <a16:creationId xmlns:a16="http://schemas.microsoft.com/office/drawing/2014/main" id="{AFDEA455-8293-4F71-9AEC-A7659D24AD55}"/>
              </a:ext>
            </a:extLst>
          </p:cNvPr>
          <p:cNvSpPr/>
          <p:nvPr/>
        </p:nvSpPr>
        <p:spPr>
          <a:xfrm>
            <a:off x="251997" y="3649055"/>
            <a:ext cx="1080002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3957413-49B3-45EE-B325-D92598E18E73}"/>
              </a:ext>
            </a:extLst>
          </p:cNvPr>
          <p:cNvSpPr/>
          <p:nvPr/>
        </p:nvSpPr>
        <p:spPr>
          <a:xfrm>
            <a:off x="1" y="874994"/>
            <a:ext cx="1609535" cy="3490722"/>
          </a:xfrm>
          <a:custGeom>
            <a:avLst/>
            <a:gdLst>
              <a:gd name="connsiteX0" fmla="*/ 0 w 2146047"/>
              <a:gd name="connsiteY0" fmla="*/ 0 h 4654296"/>
              <a:gd name="connsiteX1" fmla="*/ 2146047 w 2146047"/>
              <a:gd name="connsiteY1" fmla="*/ 0 h 4654296"/>
              <a:gd name="connsiteX2" fmla="*/ 2146047 w 2146047"/>
              <a:gd name="connsiteY2" fmla="*/ 382524 h 4654296"/>
              <a:gd name="connsiteX3" fmla="*/ 2021773 w 2146047"/>
              <a:gd name="connsiteY3" fmla="*/ 382524 h 4654296"/>
              <a:gd name="connsiteX4" fmla="*/ 1798499 w 2146047"/>
              <a:gd name="connsiteY4" fmla="*/ 530521 h 4654296"/>
              <a:gd name="connsiteX5" fmla="*/ 1779456 w 2146047"/>
              <a:gd name="connsiteY5" fmla="*/ 624841 h 4654296"/>
              <a:gd name="connsiteX6" fmla="*/ 1798499 w 2146047"/>
              <a:gd name="connsiteY6" fmla="*/ 719161 h 4654296"/>
              <a:gd name="connsiteX7" fmla="*/ 2021773 w 2146047"/>
              <a:gd name="connsiteY7" fmla="*/ 867157 h 4654296"/>
              <a:gd name="connsiteX8" fmla="*/ 2146047 w 2146047"/>
              <a:gd name="connsiteY8" fmla="*/ 867157 h 4654296"/>
              <a:gd name="connsiteX9" fmla="*/ 2146047 w 2146047"/>
              <a:gd name="connsiteY9" fmla="*/ 1211580 h 4654296"/>
              <a:gd name="connsiteX10" fmla="*/ 2021773 w 2146047"/>
              <a:gd name="connsiteY10" fmla="*/ 1211580 h 4654296"/>
              <a:gd name="connsiteX11" fmla="*/ 1798498 w 2146047"/>
              <a:gd name="connsiteY11" fmla="*/ 1359576 h 4654296"/>
              <a:gd name="connsiteX12" fmla="*/ 1779456 w 2146047"/>
              <a:gd name="connsiteY12" fmla="*/ 1453897 h 4654296"/>
              <a:gd name="connsiteX13" fmla="*/ 1798498 w 2146047"/>
              <a:gd name="connsiteY13" fmla="*/ 1548217 h 4654296"/>
              <a:gd name="connsiteX14" fmla="*/ 2021773 w 2146047"/>
              <a:gd name="connsiteY14" fmla="*/ 1696213 h 4654296"/>
              <a:gd name="connsiteX15" fmla="*/ 2146047 w 2146047"/>
              <a:gd name="connsiteY15" fmla="*/ 1696213 h 4654296"/>
              <a:gd name="connsiteX16" fmla="*/ 2146047 w 2146047"/>
              <a:gd name="connsiteY16" fmla="*/ 2040636 h 4654296"/>
              <a:gd name="connsiteX17" fmla="*/ 2021773 w 2146047"/>
              <a:gd name="connsiteY17" fmla="*/ 2040636 h 4654296"/>
              <a:gd name="connsiteX18" fmla="*/ 1798498 w 2146047"/>
              <a:gd name="connsiteY18" fmla="*/ 2188632 h 4654296"/>
              <a:gd name="connsiteX19" fmla="*/ 1779456 w 2146047"/>
              <a:gd name="connsiteY19" fmla="*/ 2282953 h 4654296"/>
              <a:gd name="connsiteX20" fmla="*/ 1798498 w 2146047"/>
              <a:gd name="connsiteY20" fmla="*/ 2377273 h 4654296"/>
              <a:gd name="connsiteX21" fmla="*/ 2021773 w 2146047"/>
              <a:gd name="connsiteY21" fmla="*/ 2525269 h 4654296"/>
              <a:gd name="connsiteX22" fmla="*/ 2146047 w 2146047"/>
              <a:gd name="connsiteY22" fmla="*/ 2525269 h 4654296"/>
              <a:gd name="connsiteX23" fmla="*/ 2146047 w 2146047"/>
              <a:gd name="connsiteY23" fmla="*/ 2869692 h 4654296"/>
              <a:gd name="connsiteX24" fmla="*/ 2021773 w 2146047"/>
              <a:gd name="connsiteY24" fmla="*/ 2869692 h 4654296"/>
              <a:gd name="connsiteX25" fmla="*/ 1798498 w 2146047"/>
              <a:gd name="connsiteY25" fmla="*/ 3017688 h 4654296"/>
              <a:gd name="connsiteX26" fmla="*/ 1779456 w 2146047"/>
              <a:gd name="connsiteY26" fmla="*/ 3112009 h 4654296"/>
              <a:gd name="connsiteX27" fmla="*/ 1779455 w 2146047"/>
              <a:gd name="connsiteY27" fmla="*/ 3112008 h 4654296"/>
              <a:gd name="connsiteX28" fmla="*/ 1779455 w 2146047"/>
              <a:gd name="connsiteY28" fmla="*/ 3112009 h 4654296"/>
              <a:gd name="connsiteX29" fmla="*/ 1779456 w 2146047"/>
              <a:gd name="connsiteY29" fmla="*/ 3112009 h 4654296"/>
              <a:gd name="connsiteX30" fmla="*/ 1798498 w 2146047"/>
              <a:gd name="connsiteY30" fmla="*/ 3206329 h 4654296"/>
              <a:gd name="connsiteX31" fmla="*/ 2021773 w 2146047"/>
              <a:gd name="connsiteY31" fmla="*/ 3354325 h 4654296"/>
              <a:gd name="connsiteX32" fmla="*/ 2146047 w 2146047"/>
              <a:gd name="connsiteY32" fmla="*/ 3354325 h 4654296"/>
              <a:gd name="connsiteX33" fmla="*/ 2146047 w 2146047"/>
              <a:gd name="connsiteY33" fmla="*/ 3698748 h 4654296"/>
              <a:gd name="connsiteX34" fmla="*/ 2021772 w 2146047"/>
              <a:gd name="connsiteY34" fmla="*/ 3698748 h 4654296"/>
              <a:gd name="connsiteX35" fmla="*/ 1798498 w 2146047"/>
              <a:gd name="connsiteY35" fmla="*/ 3846745 h 4654296"/>
              <a:gd name="connsiteX36" fmla="*/ 1779455 w 2146047"/>
              <a:gd name="connsiteY36" fmla="*/ 3941065 h 4654296"/>
              <a:gd name="connsiteX37" fmla="*/ 1798498 w 2146047"/>
              <a:gd name="connsiteY37" fmla="*/ 4035385 h 4654296"/>
              <a:gd name="connsiteX38" fmla="*/ 2021772 w 2146047"/>
              <a:gd name="connsiteY38" fmla="*/ 4183381 h 4654296"/>
              <a:gd name="connsiteX39" fmla="*/ 2146047 w 2146047"/>
              <a:gd name="connsiteY39" fmla="*/ 4183381 h 4654296"/>
              <a:gd name="connsiteX40" fmla="*/ 2146047 w 2146047"/>
              <a:gd name="connsiteY40" fmla="*/ 4654296 h 4654296"/>
              <a:gd name="connsiteX41" fmla="*/ 0 w 2146047"/>
              <a:gd name="connsiteY41" fmla="*/ 4654296 h 465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146047" h="4654296">
                <a:moveTo>
                  <a:pt x="0" y="0"/>
                </a:moveTo>
                <a:lnTo>
                  <a:pt x="2146047" y="0"/>
                </a:lnTo>
                <a:lnTo>
                  <a:pt x="2146047" y="382524"/>
                </a:lnTo>
                <a:lnTo>
                  <a:pt x="2021773" y="382524"/>
                </a:lnTo>
                <a:cubicBezTo>
                  <a:pt x="1921402" y="382524"/>
                  <a:pt x="1835284" y="443550"/>
                  <a:pt x="1798499" y="530521"/>
                </a:cubicBezTo>
                <a:lnTo>
                  <a:pt x="1779456" y="624841"/>
                </a:lnTo>
                <a:lnTo>
                  <a:pt x="1798499" y="719161"/>
                </a:lnTo>
                <a:cubicBezTo>
                  <a:pt x="1835284" y="806132"/>
                  <a:pt x="1921402" y="867157"/>
                  <a:pt x="2021773" y="867157"/>
                </a:cubicBezTo>
                <a:lnTo>
                  <a:pt x="2146047" y="867157"/>
                </a:lnTo>
                <a:lnTo>
                  <a:pt x="2146047" y="1211580"/>
                </a:lnTo>
                <a:lnTo>
                  <a:pt x="2021773" y="1211580"/>
                </a:lnTo>
                <a:cubicBezTo>
                  <a:pt x="1921402" y="1211580"/>
                  <a:pt x="1835284" y="1272605"/>
                  <a:pt x="1798498" y="1359576"/>
                </a:cubicBezTo>
                <a:lnTo>
                  <a:pt x="1779456" y="1453897"/>
                </a:lnTo>
                <a:lnTo>
                  <a:pt x="1798498" y="1548217"/>
                </a:lnTo>
                <a:cubicBezTo>
                  <a:pt x="1835284" y="1635188"/>
                  <a:pt x="1921402" y="1696213"/>
                  <a:pt x="2021773" y="1696213"/>
                </a:cubicBezTo>
                <a:lnTo>
                  <a:pt x="2146047" y="1696213"/>
                </a:lnTo>
                <a:lnTo>
                  <a:pt x="2146047" y="2040636"/>
                </a:lnTo>
                <a:lnTo>
                  <a:pt x="2021773" y="2040636"/>
                </a:lnTo>
                <a:cubicBezTo>
                  <a:pt x="1921402" y="2040636"/>
                  <a:pt x="1835284" y="2101661"/>
                  <a:pt x="1798498" y="2188632"/>
                </a:cubicBezTo>
                <a:lnTo>
                  <a:pt x="1779456" y="2282953"/>
                </a:lnTo>
                <a:lnTo>
                  <a:pt x="1798498" y="2377273"/>
                </a:lnTo>
                <a:cubicBezTo>
                  <a:pt x="1835284" y="2464244"/>
                  <a:pt x="1921402" y="2525269"/>
                  <a:pt x="2021773" y="2525269"/>
                </a:cubicBezTo>
                <a:lnTo>
                  <a:pt x="2146047" y="2525269"/>
                </a:lnTo>
                <a:lnTo>
                  <a:pt x="2146047" y="2869692"/>
                </a:lnTo>
                <a:lnTo>
                  <a:pt x="2021773" y="2869692"/>
                </a:lnTo>
                <a:cubicBezTo>
                  <a:pt x="1921402" y="2869692"/>
                  <a:pt x="1835284" y="2930717"/>
                  <a:pt x="1798498" y="3017688"/>
                </a:cubicBezTo>
                <a:lnTo>
                  <a:pt x="1779456" y="3112009"/>
                </a:lnTo>
                <a:lnTo>
                  <a:pt x="1779455" y="3112008"/>
                </a:lnTo>
                <a:lnTo>
                  <a:pt x="1779455" y="3112009"/>
                </a:lnTo>
                <a:lnTo>
                  <a:pt x="1779456" y="3112009"/>
                </a:lnTo>
                <a:lnTo>
                  <a:pt x="1798498" y="3206329"/>
                </a:lnTo>
                <a:cubicBezTo>
                  <a:pt x="1835284" y="3293300"/>
                  <a:pt x="1921402" y="3354325"/>
                  <a:pt x="2021773" y="3354325"/>
                </a:cubicBezTo>
                <a:lnTo>
                  <a:pt x="2146047" y="3354325"/>
                </a:lnTo>
                <a:lnTo>
                  <a:pt x="2146047" y="3698748"/>
                </a:lnTo>
                <a:lnTo>
                  <a:pt x="2021772" y="3698748"/>
                </a:lnTo>
                <a:cubicBezTo>
                  <a:pt x="1921401" y="3698748"/>
                  <a:pt x="1835283" y="3759773"/>
                  <a:pt x="1798498" y="3846745"/>
                </a:cubicBezTo>
                <a:lnTo>
                  <a:pt x="1779455" y="3941065"/>
                </a:lnTo>
                <a:lnTo>
                  <a:pt x="1798498" y="4035385"/>
                </a:lnTo>
                <a:cubicBezTo>
                  <a:pt x="1835283" y="4122356"/>
                  <a:pt x="1921401" y="4183381"/>
                  <a:pt x="2021772" y="4183381"/>
                </a:cubicBezTo>
                <a:lnTo>
                  <a:pt x="2146047" y="4183381"/>
                </a:lnTo>
                <a:lnTo>
                  <a:pt x="2146047" y="4654296"/>
                </a:lnTo>
                <a:lnTo>
                  <a:pt x="0" y="4654296"/>
                </a:lnTo>
                <a:close/>
              </a:path>
            </a:pathLst>
          </a:cu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069694FF-FF42-4CC4-A4FA-63BF5757B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000" y="58443"/>
            <a:ext cx="1111911" cy="9106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4290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E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CD03896-1B0B-441B-ABB1-F3D880E2E0B5}"/>
              </a:ext>
            </a:extLst>
          </p:cNvPr>
          <p:cNvSpPr/>
          <p:nvPr/>
        </p:nvSpPr>
        <p:spPr>
          <a:xfrm>
            <a:off x="2781321" y="279459"/>
            <a:ext cx="3581359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3200" b="1" kern="1200" spc="-113" dirty="0">
                <a:solidFill>
                  <a:prstClr val="white"/>
                </a:solidFill>
                <a:latin typeface="Montserrat" panose="00000500000000000000" pitchFamily="2" charset="0"/>
              </a:rPr>
              <a:t>PLANNING</a:t>
            </a:r>
            <a:endParaRPr lang="en-NZ" sz="3200" kern="1200" spc="-113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154462-4ED0-4D84-B951-A7F58C13C3E1}"/>
              </a:ext>
            </a:extLst>
          </p:cNvPr>
          <p:cNvGrpSpPr/>
          <p:nvPr/>
        </p:nvGrpSpPr>
        <p:grpSpPr>
          <a:xfrm>
            <a:off x="4300913" y="826416"/>
            <a:ext cx="542174" cy="97155"/>
            <a:chOff x="5585460" y="922020"/>
            <a:chExt cx="722899" cy="129540"/>
          </a:xfr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249CA01-669D-4CB1-A6AF-A1F0830A1A78}"/>
                </a:ext>
              </a:extLst>
            </p:cNvPr>
            <p:cNvSpPr/>
            <p:nvPr/>
          </p:nvSpPr>
          <p:spPr>
            <a:xfrm>
              <a:off x="5585460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0F76200-7C5B-4D1B-A253-2EBED0C34577}"/>
                </a:ext>
              </a:extLst>
            </p:cNvPr>
            <p:cNvSpPr/>
            <p:nvPr/>
          </p:nvSpPr>
          <p:spPr>
            <a:xfrm>
              <a:off x="5883643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418098A-571B-4894-A7AE-3A515885B991}"/>
                </a:ext>
              </a:extLst>
            </p:cNvPr>
            <p:cNvSpPr/>
            <p:nvPr/>
          </p:nvSpPr>
          <p:spPr>
            <a:xfrm>
              <a:off x="6178819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547C9F1-E2FB-491B-B579-5FD21809754D}"/>
              </a:ext>
            </a:extLst>
          </p:cNvPr>
          <p:cNvSpPr/>
          <p:nvPr/>
        </p:nvSpPr>
        <p:spPr>
          <a:xfrm>
            <a:off x="1332002" y="1161887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FE8C210-1995-4F74-8765-69F5146A9A0F}"/>
              </a:ext>
            </a:extLst>
          </p:cNvPr>
          <p:cNvSpPr/>
          <p:nvPr/>
        </p:nvSpPr>
        <p:spPr>
          <a:xfrm>
            <a:off x="1332002" y="1783679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145F832-78E1-423B-9094-E860F188BE43}"/>
              </a:ext>
            </a:extLst>
          </p:cNvPr>
          <p:cNvSpPr/>
          <p:nvPr/>
        </p:nvSpPr>
        <p:spPr>
          <a:xfrm>
            <a:off x="1332002" y="2405471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1DCF344-880E-4DCA-AA2E-504A83ACAA6A}"/>
              </a:ext>
            </a:extLst>
          </p:cNvPr>
          <p:cNvSpPr/>
          <p:nvPr/>
        </p:nvSpPr>
        <p:spPr>
          <a:xfrm>
            <a:off x="1332002" y="3027263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EEB5FDC-5659-40C4-B3DB-62D0871403E6}"/>
              </a:ext>
            </a:extLst>
          </p:cNvPr>
          <p:cNvSpPr/>
          <p:nvPr/>
        </p:nvSpPr>
        <p:spPr>
          <a:xfrm>
            <a:off x="1332002" y="3649055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399624-B107-4880-8DC7-AB9708AA923D}"/>
              </a:ext>
            </a:extLst>
          </p:cNvPr>
          <p:cNvSpPr/>
          <p:nvPr/>
        </p:nvSpPr>
        <p:spPr>
          <a:xfrm>
            <a:off x="133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18/04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D7D371-DC9A-426B-824B-2CBC7558B111}"/>
              </a:ext>
            </a:extLst>
          </p:cNvPr>
          <p:cNvSpPr/>
          <p:nvPr/>
        </p:nvSpPr>
        <p:spPr>
          <a:xfrm>
            <a:off x="241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25/04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5040AFE-8931-4D70-A82E-0523394CA149}"/>
              </a:ext>
            </a:extLst>
          </p:cNvPr>
          <p:cNvSpPr/>
          <p:nvPr/>
        </p:nvSpPr>
        <p:spPr>
          <a:xfrm>
            <a:off x="349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02/06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B379AAE-D41C-45B7-A8D5-50D9F4CB5FFF}"/>
              </a:ext>
            </a:extLst>
          </p:cNvPr>
          <p:cNvSpPr/>
          <p:nvPr/>
        </p:nvSpPr>
        <p:spPr>
          <a:xfrm>
            <a:off x="457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09/06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9A23AA-8779-46C9-B112-FE3AE784D656}"/>
              </a:ext>
            </a:extLst>
          </p:cNvPr>
          <p:cNvSpPr/>
          <p:nvPr/>
        </p:nvSpPr>
        <p:spPr>
          <a:xfrm>
            <a:off x="565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16/06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3A82409-F1A7-4CAA-8EBE-482CEED41A2E}"/>
              </a:ext>
            </a:extLst>
          </p:cNvPr>
          <p:cNvSpPr/>
          <p:nvPr/>
        </p:nvSpPr>
        <p:spPr>
          <a:xfrm>
            <a:off x="6732002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23/06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4" name="!!gannt1">
            <a:extLst>
              <a:ext uri="{FF2B5EF4-FFF2-40B4-BE49-F238E27FC236}">
                <a16:creationId xmlns:a16="http://schemas.microsoft.com/office/drawing/2014/main" id="{B6EFE6CD-9DDB-4CC9-A944-94FBF3D09956}"/>
              </a:ext>
            </a:extLst>
          </p:cNvPr>
          <p:cNvSpPr/>
          <p:nvPr/>
        </p:nvSpPr>
        <p:spPr>
          <a:xfrm>
            <a:off x="1331999" y="1161885"/>
            <a:ext cx="1619114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CONSTRUCTION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0" name="!!gannt2">
            <a:extLst>
              <a:ext uri="{FF2B5EF4-FFF2-40B4-BE49-F238E27FC236}">
                <a16:creationId xmlns:a16="http://schemas.microsoft.com/office/drawing/2014/main" id="{A37752BD-849E-41C1-A182-A7BF8706E809}"/>
              </a:ext>
            </a:extLst>
          </p:cNvPr>
          <p:cNvSpPr/>
          <p:nvPr/>
        </p:nvSpPr>
        <p:spPr>
          <a:xfrm>
            <a:off x="2336832" y="1788254"/>
            <a:ext cx="1757281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PROGRAMMATION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1" name="!!gannt3">
            <a:extLst>
              <a:ext uri="{FF2B5EF4-FFF2-40B4-BE49-F238E27FC236}">
                <a16:creationId xmlns:a16="http://schemas.microsoft.com/office/drawing/2014/main" id="{429CE7B9-679F-4845-967E-EE6418B8FC43}"/>
              </a:ext>
            </a:extLst>
          </p:cNvPr>
          <p:cNvSpPr/>
          <p:nvPr/>
        </p:nvSpPr>
        <p:spPr>
          <a:xfrm>
            <a:off x="3416833" y="2396319"/>
            <a:ext cx="1505363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  <a:defRPr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NODE-RED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2" name="!!gannt4">
            <a:extLst>
              <a:ext uri="{FF2B5EF4-FFF2-40B4-BE49-F238E27FC236}">
                <a16:creationId xmlns:a16="http://schemas.microsoft.com/office/drawing/2014/main" id="{9B1DDCB5-D607-4CEE-BFE2-D5763B37C7F5}"/>
              </a:ext>
            </a:extLst>
          </p:cNvPr>
          <p:cNvSpPr/>
          <p:nvPr/>
        </p:nvSpPr>
        <p:spPr>
          <a:xfrm>
            <a:off x="4398068" y="3031835"/>
            <a:ext cx="2333932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LIAISON ET CORRECTION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3" name="!!gannt5">
            <a:extLst>
              <a:ext uri="{FF2B5EF4-FFF2-40B4-BE49-F238E27FC236}">
                <a16:creationId xmlns:a16="http://schemas.microsoft.com/office/drawing/2014/main" id="{AFDEA455-8293-4F71-9AEC-A7659D24AD55}"/>
              </a:ext>
            </a:extLst>
          </p:cNvPr>
          <p:cNvSpPr/>
          <p:nvPr/>
        </p:nvSpPr>
        <p:spPr>
          <a:xfrm>
            <a:off x="251997" y="3649055"/>
            <a:ext cx="1080002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825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3957413-49B3-45EE-B325-D92598E18E73}"/>
              </a:ext>
            </a:extLst>
          </p:cNvPr>
          <p:cNvSpPr/>
          <p:nvPr/>
        </p:nvSpPr>
        <p:spPr>
          <a:xfrm>
            <a:off x="1" y="874994"/>
            <a:ext cx="1609535" cy="3490722"/>
          </a:xfrm>
          <a:custGeom>
            <a:avLst/>
            <a:gdLst>
              <a:gd name="connsiteX0" fmla="*/ 0 w 2146047"/>
              <a:gd name="connsiteY0" fmla="*/ 0 h 4654296"/>
              <a:gd name="connsiteX1" fmla="*/ 2146047 w 2146047"/>
              <a:gd name="connsiteY1" fmla="*/ 0 h 4654296"/>
              <a:gd name="connsiteX2" fmla="*/ 2146047 w 2146047"/>
              <a:gd name="connsiteY2" fmla="*/ 382524 h 4654296"/>
              <a:gd name="connsiteX3" fmla="*/ 2021773 w 2146047"/>
              <a:gd name="connsiteY3" fmla="*/ 382524 h 4654296"/>
              <a:gd name="connsiteX4" fmla="*/ 1798499 w 2146047"/>
              <a:gd name="connsiteY4" fmla="*/ 530521 h 4654296"/>
              <a:gd name="connsiteX5" fmla="*/ 1779456 w 2146047"/>
              <a:gd name="connsiteY5" fmla="*/ 624841 h 4654296"/>
              <a:gd name="connsiteX6" fmla="*/ 1798499 w 2146047"/>
              <a:gd name="connsiteY6" fmla="*/ 719161 h 4654296"/>
              <a:gd name="connsiteX7" fmla="*/ 2021773 w 2146047"/>
              <a:gd name="connsiteY7" fmla="*/ 867157 h 4654296"/>
              <a:gd name="connsiteX8" fmla="*/ 2146047 w 2146047"/>
              <a:gd name="connsiteY8" fmla="*/ 867157 h 4654296"/>
              <a:gd name="connsiteX9" fmla="*/ 2146047 w 2146047"/>
              <a:gd name="connsiteY9" fmla="*/ 1211580 h 4654296"/>
              <a:gd name="connsiteX10" fmla="*/ 2021773 w 2146047"/>
              <a:gd name="connsiteY10" fmla="*/ 1211580 h 4654296"/>
              <a:gd name="connsiteX11" fmla="*/ 1798498 w 2146047"/>
              <a:gd name="connsiteY11" fmla="*/ 1359576 h 4654296"/>
              <a:gd name="connsiteX12" fmla="*/ 1779456 w 2146047"/>
              <a:gd name="connsiteY12" fmla="*/ 1453897 h 4654296"/>
              <a:gd name="connsiteX13" fmla="*/ 1798498 w 2146047"/>
              <a:gd name="connsiteY13" fmla="*/ 1548217 h 4654296"/>
              <a:gd name="connsiteX14" fmla="*/ 2021773 w 2146047"/>
              <a:gd name="connsiteY14" fmla="*/ 1696213 h 4654296"/>
              <a:gd name="connsiteX15" fmla="*/ 2146047 w 2146047"/>
              <a:gd name="connsiteY15" fmla="*/ 1696213 h 4654296"/>
              <a:gd name="connsiteX16" fmla="*/ 2146047 w 2146047"/>
              <a:gd name="connsiteY16" fmla="*/ 2040636 h 4654296"/>
              <a:gd name="connsiteX17" fmla="*/ 2021773 w 2146047"/>
              <a:gd name="connsiteY17" fmla="*/ 2040636 h 4654296"/>
              <a:gd name="connsiteX18" fmla="*/ 1798498 w 2146047"/>
              <a:gd name="connsiteY18" fmla="*/ 2188632 h 4654296"/>
              <a:gd name="connsiteX19" fmla="*/ 1779456 w 2146047"/>
              <a:gd name="connsiteY19" fmla="*/ 2282953 h 4654296"/>
              <a:gd name="connsiteX20" fmla="*/ 1798498 w 2146047"/>
              <a:gd name="connsiteY20" fmla="*/ 2377273 h 4654296"/>
              <a:gd name="connsiteX21" fmla="*/ 2021773 w 2146047"/>
              <a:gd name="connsiteY21" fmla="*/ 2525269 h 4654296"/>
              <a:gd name="connsiteX22" fmla="*/ 2146047 w 2146047"/>
              <a:gd name="connsiteY22" fmla="*/ 2525269 h 4654296"/>
              <a:gd name="connsiteX23" fmla="*/ 2146047 w 2146047"/>
              <a:gd name="connsiteY23" fmla="*/ 2869692 h 4654296"/>
              <a:gd name="connsiteX24" fmla="*/ 2021773 w 2146047"/>
              <a:gd name="connsiteY24" fmla="*/ 2869692 h 4654296"/>
              <a:gd name="connsiteX25" fmla="*/ 1798498 w 2146047"/>
              <a:gd name="connsiteY25" fmla="*/ 3017688 h 4654296"/>
              <a:gd name="connsiteX26" fmla="*/ 1779456 w 2146047"/>
              <a:gd name="connsiteY26" fmla="*/ 3112009 h 4654296"/>
              <a:gd name="connsiteX27" fmla="*/ 1779455 w 2146047"/>
              <a:gd name="connsiteY27" fmla="*/ 3112008 h 4654296"/>
              <a:gd name="connsiteX28" fmla="*/ 1779455 w 2146047"/>
              <a:gd name="connsiteY28" fmla="*/ 3112009 h 4654296"/>
              <a:gd name="connsiteX29" fmla="*/ 1779456 w 2146047"/>
              <a:gd name="connsiteY29" fmla="*/ 3112009 h 4654296"/>
              <a:gd name="connsiteX30" fmla="*/ 1798498 w 2146047"/>
              <a:gd name="connsiteY30" fmla="*/ 3206329 h 4654296"/>
              <a:gd name="connsiteX31" fmla="*/ 2021773 w 2146047"/>
              <a:gd name="connsiteY31" fmla="*/ 3354325 h 4654296"/>
              <a:gd name="connsiteX32" fmla="*/ 2146047 w 2146047"/>
              <a:gd name="connsiteY32" fmla="*/ 3354325 h 4654296"/>
              <a:gd name="connsiteX33" fmla="*/ 2146047 w 2146047"/>
              <a:gd name="connsiteY33" fmla="*/ 3698748 h 4654296"/>
              <a:gd name="connsiteX34" fmla="*/ 2021772 w 2146047"/>
              <a:gd name="connsiteY34" fmla="*/ 3698748 h 4654296"/>
              <a:gd name="connsiteX35" fmla="*/ 1798498 w 2146047"/>
              <a:gd name="connsiteY35" fmla="*/ 3846745 h 4654296"/>
              <a:gd name="connsiteX36" fmla="*/ 1779455 w 2146047"/>
              <a:gd name="connsiteY36" fmla="*/ 3941065 h 4654296"/>
              <a:gd name="connsiteX37" fmla="*/ 1798498 w 2146047"/>
              <a:gd name="connsiteY37" fmla="*/ 4035385 h 4654296"/>
              <a:gd name="connsiteX38" fmla="*/ 2021772 w 2146047"/>
              <a:gd name="connsiteY38" fmla="*/ 4183381 h 4654296"/>
              <a:gd name="connsiteX39" fmla="*/ 2146047 w 2146047"/>
              <a:gd name="connsiteY39" fmla="*/ 4183381 h 4654296"/>
              <a:gd name="connsiteX40" fmla="*/ 2146047 w 2146047"/>
              <a:gd name="connsiteY40" fmla="*/ 4654296 h 4654296"/>
              <a:gd name="connsiteX41" fmla="*/ 0 w 2146047"/>
              <a:gd name="connsiteY41" fmla="*/ 4654296 h 465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146047" h="4654296">
                <a:moveTo>
                  <a:pt x="0" y="0"/>
                </a:moveTo>
                <a:lnTo>
                  <a:pt x="2146047" y="0"/>
                </a:lnTo>
                <a:lnTo>
                  <a:pt x="2146047" y="382524"/>
                </a:lnTo>
                <a:lnTo>
                  <a:pt x="2021773" y="382524"/>
                </a:lnTo>
                <a:cubicBezTo>
                  <a:pt x="1921402" y="382524"/>
                  <a:pt x="1835284" y="443550"/>
                  <a:pt x="1798499" y="530521"/>
                </a:cubicBezTo>
                <a:lnTo>
                  <a:pt x="1779456" y="624841"/>
                </a:lnTo>
                <a:lnTo>
                  <a:pt x="1798499" y="719161"/>
                </a:lnTo>
                <a:cubicBezTo>
                  <a:pt x="1835284" y="806132"/>
                  <a:pt x="1921402" y="867157"/>
                  <a:pt x="2021773" y="867157"/>
                </a:cubicBezTo>
                <a:lnTo>
                  <a:pt x="2146047" y="867157"/>
                </a:lnTo>
                <a:lnTo>
                  <a:pt x="2146047" y="1211580"/>
                </a:lnTo>
                <a:lnTo>
                  <a:pt x="2021773" y="1211580"/>
                </a:lnTo>
                <a:cubicBezTo>
                  <a:pt x="1921402" y="1211580"/>
                  <a:pt x="1835284" y="1272605"/>
                  <a:pt x="1798498" y="1359576"/>
                </a:cubicBezTo>
                <a:lnTo>
                  <a:pt x="1779456" y="1453897"/>
                </a:lnTo>
                <a:lnTo>
                  <a:pt x="1798498" y="1548217"/>
                </a:lnTo>
                <a:cubicBezTo>
                  <a:pt x="1835284" y="1635188"/>
                  <a:pt x="1921402" y="1696213"/>
                  <a:pt x="2021773" y="1696213"/>
                </a:cubicBezTo>
                <a:lnTo>
                  <a:pt x="2146047" y="1696213"/>
                </a:lnTo>
                <a:lnTo>
                  <a:pt x="2146047" y="2040636"/>
                </a:lnTo>
                <a:lnTo>
                  <a:pt x="2021773" y="2040636"/>
                </a:lnTo>
                <a:cubicBezTo>
                  <a:pt x="1921402" y="2040636"/>
                  <a:pt x="1835284" y="2101661"/>
                  <a:pt x="1798498" y="2188632"/>
                </a:cubicBezTo>
                <a:lnTo>
                  <a:pt x="1779456" y="2282953"/>
                </a:lnTo>
                <a:lnTo>
                  <a:pt x="1798498" y="2377273"/>
                </a:lnTo>
                <a:cubicBezTo>
                  <a:pt x="1835284" y="2464244"/>
                  <a:pt x="1921402" y="2525269"/>
                  <a:pt x="2021773" y="2525269"/>
                </a:cubicBezTo>
                <a:lnTo>
                  <a:pt x="2146047" y="2525269"/>
                </a:lnTo>
                <a:lnTo>
                  <a:pt x="2146047" y="2869692"/>
                </a:lnTo>
                <a:lnTo>
                  <a:pt x="2021773" y="2869692"/>
                </a:lnTo>
                <a:cubicBezTo>
                  <a:pt x="1921402" y="2869692"/>
                  <a:pt x="1835284" y="2930717"/>
                  <a:pt x="1798498" y="3017688"/>
                </a:cubicBezTo>
                <a:lnTo>
                  <a:pt x="1779456" y="3112009"/>
                </a:lnTo>
                <a:lnTo>
                  <a:pt x="1779455" y="3112008"/>
                </a:lnTo>
                <a:lnTo>
                  <a:pt x="1779455" y="3112009"/>
                </a:lnTo>
                <a:lnTo>
                  <a:pt x="1779456" y="3112009"/>
                </a:lnTo>
                <a:lnTo>
                  <a:pt x="1798498" y="3206329"/>
                </a:lnTo>
                <a:cubicBezTo>
                  <a:pt x="1835284" y="3293300"/>
                  <a:pt x="1921402" y="3354325"/>
                  <a:pt x="2021773" y="3354325"/>
                </a:cubicBezTo>
                <a:lnTo>
                  <a:pt x="2146047" y="3354325"/>
                </a:lnTo>
                <a:lnTo>
                  <a:pt x="2146047" y="3698748"/>
                </a:lnTo>
                <a:lnTo>
                  <a:pt x="2021772" y="3698748"/>
                </a:lnTo>
                <a:cubicBezTo>
                  <a:pt x="1921401" y="3698748"/>
                  <a:pt x="1835283" y="3759773"/>
                  <a:pt x="1798498" y="3846745"/>
                </a:cubicBezTo>
                <a:lnTo>
                  <a:pt x="1779455" y="3941065"/>
                </a:lnTo>
                <a:lnTo>
                  <a:pt x="1798498" y="4035385"/>
                </a:lnTo>
                <a:cubicBezTo>
                  <a:pt x="1835283" y="4122356"/>
                  <a:pt x="1921401" y="4183381"/>
                  <a:pt x="2021772" y="4183381"/>
                </a:cubicBezTo>
                <a:lnTo>
                  <a:pt x="2146047" y="4183381"/>
                </a:lnTo>
                <a:lnTo>
                  <a:pt x="2146047" y="4654296"/>
                </a:lnTo>
                <a:lnTo>
                  <a:pt x="0" y="4654296"/>
                </a:lnTo>
                <a:close/>
              </a:path>
            </a:pathLst>
          </a:cu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AB789981-3C1F-43B3-9BC8-025A7DC47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000" y="58443"/>
            <a:ext cx="1111911" cy="9106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1660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40E41"/>
            </a:gs>
            <a:gs pos="100000">
              <a:srgbClr val="040E41"/>
            </a:gs>
          </a:gsLst>
          <a:lin ang="5400012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CD03896-1B0B-441B-ABB1-F3D880E2E0B5}"/>
              </a:ext>
            </a:extLst>
          </p:cNvPr>
          <p:cNvSpPr/>
          <p:nvPr/>
        </p:nvSpPr>
        <p:spPr>
          <a:xfrm>
            <a:off x="3322469" y="279459"/>
            <a:ext cx="2499063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3200" b="1" kern="1200" spc="-113" dirty="0">
                <a:solidFill>
                  <a:prstClr val="white"/>
                </a:solidFill>
                <a:latin typeface="Montserrat" panose="00000500000000000000" pitchFamily="2" charset="0"/>
              </a:rPr>
              <a:t>PLANNING</a:t>
            </a:r>
            <a:endParaRPr lang="en-NZ" sz="3200" kern="1200" spc="-113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154462-4ED0-4D84-B951-A7F58C13C3E1}"/>
              </a:ext>
            </a:extLst>
          </p:cNvPr>
          <p:cNvGrpSpPr/>
          <p:nvPr/>
        </p:nvGrpSpPr>
        <p:grpSpPr>
          <a:xfrm>
            <a:off x="4300912" y="826416"/>
            <a:ext cx="542174" cy="97155"/>
            <a:chOff x="5585460" y="922020"/>
            <a:chExt cx="722899" cy="129540"/>
          </a:xfr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249CA01-669D-4CB1-A6AF-A1F0830A1A78}"/>
                </a:ext>
              </a:extLst>
            </p:cNvPr>
            <p:cNvSpPr/>
            <p:nvPr/>
          </p:nvSpPr>
          <p:spPr>
            <a:xfrm>
              <a:off x="5585460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0F76200-7C5B-4D1B-A253-2EBED0C34577}"/>
                </a:ext>
              </a:extLst>
            </p:cNvPr>
            <p:cNvSpPr/>
            <p:nvPr/>
          </p:nvSpPr>
          <p:spPr>
            <a:xfrm>
              <a:off x="5883643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418098A-571B-4894-A7AE-3A515885B991}"/>
                </a:ext>
              </a:extLst>
            </p:cNvPr>
            <p:cNvSpPr/>
            <p:nvPr/>
          </p:nvSpPr>
          <p:spPr>
            <a:xfrm>
              <a:off x="6178819" y="922020"/>
              <a:ext cx="129540" cy="1295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900">
                <a:buClrTx/>
              </a:pPr>
              <a:endParaRPr lang="en-NZ" sz="2400" kern="1200" dirty="0">
                <a:solidFill>
                  <a:prstClr val="white"/>
                </a:solidFill>
                <a:latin typeface="Montserrat"/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547C9F1-E2FB-491B-B579-5FD21809754D}"/>
              </a:ext>
            </a:extLst>
          </p:cNvPr>
          <p:cNvSpPr/>
          <p:nvPr/>
        </p:nvSpPr>
        <p:spPr>
          <a:xfrm>
            <a:off x="1332002" y="1161887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FE8C210-1995-4F74-8765-69F5146A9A0F}"/>
              </a:ext>
            </a:extLst>
          </p:cNvPr>
          <p:cNvSpPr/>
          <p:nvPr/>
        </p:nvSpPr>
        <p:spPr>
          <a:xfrm>
            <a:off x="1332002" y="1783679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145F832-78E1-423B-9094-E860F188BE43}"/>
              </a:ext>
            </a:extLst>
          </p:cNvPr>
          <p:cNvSpPr/>
          <p:nvPr/>
        </p:nvSpPr>
        <p:spPr>
          <a:xfrm>
            <a:off x="1331999" y="2404329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1DCF344-880E-4DCA-AA2E-504A83ACAA6A}"/>
              </a:ext>
            </a:extLst>
          </p:cNvPr>
          <p:cNvSpPr/>
          <p:nvPr/>
        </p:nvSpPr>
        <p:spPr>
          <a:xfrm>
            <a:off x="1332002" y="3027263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EEB5FDC-5659-40C4-B3DB-62D0871403E6}"/>
              </a:ext>
            </a:extLst>
          </p:cNvPr>
          <p:cNvSpPr/>
          <p:nvPr/>
        </p:nvSpPr>
        <p:spPr>
          <a:xfrm>
            <a:off x="1332002" y="3649055"/>
            <a:ext cx="6480000" cy="363475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  <a:effectLst>
            <a:innerShdw blurRad="254000" dist="1270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399624-B107-4880-8DC7-AB9708AA923D}"/>
              </a:ext>
            </a:extLst>
          </p:cNvPr>
          <p:cNvSpPr/>
          <p:nvPr/>
        </p:nvSpPr>
        <p:spPr>
          <a:xfrm>
            <a:off x="133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18/04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D7D371-DC9A-426B-824B-2CBC7558B111}"/>
              </a:ext>
            </a:extLst>
          </p:cNvPr>
          <p:cNvSpPr/>
          <p:nvPr/>
        </p:nvSpPr>
        <p:spPr>
          <a:xfrm>
            <a:off x="241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25/04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5040AFE-8931-4D70-A82E-0523394CA149}"/>
              </a:ext>
            </a:extLst>
          </p:cNvPr>
          <p:cNvSpPr/>
          <p:nvPr/>
        </p:nvSpPr>
        <p:spPr>
          <a:xfrm>
            <a:off x="349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02/06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B379AAE-D41C-45B7-A8D5-50D9F4CB5FFF}"/>
              </a:ext>
            </a:extLst>
          </p:cNvPr>
          <p:cNvSpPr/>
          <p:nvPr/>
        </p:nvSpPr>
        <p:spPr>
          <a:xfrm>
            <a:off x="457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09/06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9A23AA-8779-46C9-B112-FE3AE784D656}"/>
              </a:ext>
            </a:extLst>
          </p:cNvPr>
          <p:cNvSpPr/>
          <p:nvPr/>
        </p:nvSpPr>
        <p:spPr>
          <a:xfrm>
            <a:off x="5652000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16/06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3A82409-F1A7-4CAA-8EBE-482CEED41A2E}"/>
              </a:ext>
            </a:extLst>
          </p:cNvPr>
          <p:cNvSpPr/>
          <p:nvPr/>
        </p:nvSpPr>
        <p:spPr>
          <a:xfrm>
            <a:off x="6732002" y="4266273"/>
            <a:ext cx="1080000" cy="363475"/>
          </a:xfrm>
          <a:prstGeom prst="rect">
            <a:avLst/>
          </a:pr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/>
                </a:solidFill>
                <a:latin typeface="Montserrat SemiBold" panose="00000700000000000000" pitchFamily="2" charset="0"/>
              </a:rPr>
              <a:t>SEMAINE 23/06</a:t>
            </a:r>
            <a:endParaRPr lang="en-NZ" sz="900" kern="1200" dirty="0">
              <a:solidFill>
                <a:prstClr val="whit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4" name="!!gannt1">
            <a:extLst>
              <a:ext uri="{FF2B5EF4-FFF2-40B4-BE49-F238E27FC236}">
                <a16:creationId xmlns:a16="http://schemas.microsoft.com/office/drawing/2014/main" id="{B6EFE6CD-9DDB-4CC9-A944-94FBF3D09956}"/>
              </a:ext>
            </a:extLst>
          </p:cNvPr>
          <p:cNvSpPr/>
          <p:nvPr/>
        </p:nvSpPr>
        <p:spPr>
          <a:xfrm>
            <a:off x="1331999" y="1161885"/>
            <a:ext cx="1619114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CONSTRUCTION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0" name="!!gannt2">
            <a:extLst>
              <a:ext uri="{FF2B5EF4-FFF2-40B4-BE49-F238E27FC236}">
                <a16:creationId xmlns:a16="http://schemas.microsoft.com/office/drawing/2014/main" id="{A37752BD-849E-41C1-A182-A7BF8706E809}"/>
              </a:ext>
            </a:extLst>
          </p:cNvPr>
          <p:cNvSpPr/>
          <p:nvPr/>
        </p:nvSpPr>
        <p:spPr>
          <a:xfrm>
            <a:off x="2336832" y="1788254"/>
            <a:ext cx="1757281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PROGRAMMATION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1" name="!!gannt3">
            <a:extLst>
              <a:ext uri="{FF2B5EF4-FFF2-40B4-BE49-F238E27FC236}">
                <a16:creationId xmlns:a16="http://schemas.microsoft.com/office/drawing/2014/main" id="{429CE7B9-679F-4845-967E-EE6418B8FC43}"/>
              </a:ext>
            </a:extLst>
          </p:cNvPr>
          <p:cNvSpPr/>
          <p:nvPr/>
        </p:nvSpPr>
        <p:spPr>
          <a:xfrm>
            <a:off x="3416833" y="2396319"/>
            <a:ext cx="1505363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NODE-RED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2" name="!!gannt4">
            <a:extLst>
              <a:ext uri="{FF2B5EF4-FFF2-40B4-BE49-F238E27FC236}">
                <a16:creationId xmlns:a16="http://schemas.microsoft.com/office/drawing/2014/main" id="{9B1DDCB5-D607-4CEE-BFE2-D5763B37C7F5}"/>
              </a:ext>
            </a:extLst>
          </p:cNvPr>
          <p:cNvSpPr/>
          <p:nvPr/>
        </p:nvSpPr>
        <p:spPr>
          <a:xfrm>
            <a:off x="4398066" y="3031835"/>
            <a:ext cx="2333933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LIAISON ET CORRECTION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3" name="!!gannt5">
            <a:extLst>
              <a:ext uri="{FF2B5EF4-FFF2-40B4-BE49-F238E27FC236}">
                <a16:creationId xmlns:a16="http://schemas.microsoft.com/office/drawing/2014/main" id="{AFDEA455-8293-4F71-9AEC-A7659D24AD55}"/>
              </a:ext>
            </a:extLst>
          </p:cNvPr>
          <p:cNvSpPr/>
          <p:nvPr/>
        </p:nvSpPr>
        <p:spPr>
          <a:xfrm>
            <a:off x="6732000" y="3649055"/>
            <a:ext cx="1080002" cy="363474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r>
              <a:rPr lang="en-US" sz="900" kern="1200" dirty="0">
                <a:solidFill>
                  <a:prstClr val="white">
                    <a:alpha val="70000"/>
                  </a:prstClr>
                </a:solidFill>
                <a:latin typeface="Montserrat SemiBold" panose="00000700000000000000" pitchFamily="2" charset="0"/>
              </a:rPr>
              <a:t>TEST</a:t>
            </a:r>
            <a:endParaRPr lang="en-NZ" sz="900" kern="1200" dirty="0">
              <a:solidFill>
                <a:prstClr val="white">
                  <a:alpha val="70000"/>
                </a:prst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3957413-49B3-45EE-B325-D92598E18E73}"/>
              </a:ext>
            </a:extLst>
          </p:cNvPr>
          <p:cNvSpPr/>
          <p:nvPr/>
        </p:nvSpPr>
        <p:spPr>
          <a:xfrm>
            <a:off x="1" y="874994"/>
            <a:ext cx="1609535" cy="3490722"/>
          </a:xfrm>
          <a:custGeom>
            <a:avLst/>
            <a:gdLst>
              <a:gd name="connsiteX0" fmla="*/ 0 w 2146047"/>
              <a:gd name="connsiteY0" fmla="*/ 0 h 4654296"/>
              <a:gd name="connsiteX1" fmla="*/ 2146047 w 2146047"/>
              <a:gd name="connsiteY1" fmla="*/ 0 h 4654296"/>
              <a:gd name="connsiteX2" fmla="*/ 2146047 w 2146047"/>
              <a:gd name="connsiteY2" fmla="*/ 382524 h 4654296"/>
              <a:gd name="connsiteX3" fmla="*/ 2021773 w 2146047"/>
              <a:gd name="connsiteY3" fmla="*/ 382524 h 4654296"/>
              <a:gd name="connsiteX4" fmla="*/ 1798499 w 2146047"/>
              <a:gd name="connsiteY4" fmla="*/ 530521 h 4654296"/>
              <a:gd name="connsiteX5" fmla="*/ 1779456 w 2146047"/>
              <a:gd name="connsiteY5" fmla="*/ 624841 h 4654296"/>
              <a:gd name="connsiteX6" fmla="*/ 1798499 w 2146047"/>
              <a:gd name="connsiteY6" fmla="*/ 719161 h 4654296"/>
              <a:gd name="connsiteX7" fmla="*/ 2021773 w 2146047"/>
              <a:gd name="connsiteY7" fmla="*/ 867157 h 4654296"/>
              <a:gd name="connsiteX8" fmla="*/ 2146047 w 2146047"/>
              <a:gd name="connsiteY8" fmla="*/ 867157 h 4654296"/>
              <a:gd name="connsiteX9" fmla="*/ 2146047 w 2146047"/>
              <a:gd name="connsiteY9" fmla="*/ 1211580 h 4654296"/>
              <a:gd name="connsiteX10" fmla="*/ 2021773 w 2146047"/>
              <a:gd name="connsiteY10" fmla="*/ 1211580 h 4654296"/>
              <a:gd name="connsiteX11" fmla="*/ 1798498 w 2146047"/>
              <a:gd name="connsiteY11" fmla="*/ 1359576 h 4654296"/>
              <a:gd name="connsiteX12" fmla="*/ 1779456 w 2146047"/>
              <a:gd name="connsiteY12" fmla="*/ 1453897 h 4654296"/>
              <a:gd name="connsiteX13" fmla="*/ 1798498 w 2146047"/>
              <a:gd name="connsiteY13" fmla="*/ 1548217 h 4654296"/>
              <a:gd name="connsiteX14" fmla="*/ 2021773 w 2146047"/>
              <a:gd name="connsiteY14" fmla="*/ 1696213 h 4654296"/>
              <a:gd name="connsiteX15" fmla="*/ 2146047 w 2146047"/>
              <a:gd name="connsiteY15" fmla="*/ 1696213 h 4654296"/>
              <a:gd name="connsiteX16" fmla="*/ 2146047 w 2146047"/>
              <a:gd name="connsiteY16" fmla="*/ 2040636 h 4654296"/>
              <a:gd name="connsiteX17" fmla="*/ 2021773 w 2146047"/>
              <a:gd name="connsiteY17" fmla="*/ 2040636 h 4654296"/>
              <a:gd name="connsiteX18" fmla="*/ 1798498 w 2146047"/>
              <a:gd name="connsiteY18" fmla="*/ 2188632 h 4654296"/>
              <a:gd name="connsiteX19" fmla="*/ 1779456 w 2146047"/>
              <a:gd name="connsiteY19" fmla="*/ 2282953 h 4654296"/>
              <a:gd name="connsiteX20" fmla="*/ 1798498 w 2146047"/>
              <a:gd name="connsiteY20" fmla="*/ 2377273 h 4654296"/>
              <a:gd name="connsiteX21" fmla="*/ 2021773 w 2146047"/>
              <a:gd name="connsiteY21" fmla="*/ 2525269 h 4654296"/>
              <a:gd name="connsiteX22" fmla="*/ 2146047 w 2146047"/>
              <a:gd name="connsiteY22" fmla="*/ 2525269 h 4654296"/>
              <a:gd name="connsiteX23" fmla="*/ 2146047 w 2146047"/>
              <a:gd name="connsiteY23" fmla="*/ 2869692 h 4654296"/>
              <a:gd name="connsiteX24" fmla="*/ 2021773 w 2146047"/>
              <a:gd name="connsiteY24" fmla="*/ 2869692 h 4654296"/>
              <a:gd name="connsiteX25" fmla="*/ 1798498 w 2146047"/>
              <a:gd name="connsiteY25" fmla="*/ 3017688 h 4654296"/>
              <a:gd name="connsiteX26" fmla="*/ 1779456 w 2146047"/>
              <a:gd name="connsiteY26" fmla="*/ 3112009 h 4654296"/>
              <a:gd name="connsiteX27" fmla="*/ 1779455 w 2146047"/>
              <a:gd name="connsiteY27" fmla="*/ 3112008 h 4654296"/>
              <a:gd name="connsiteX28" fmla="*/ 1779455 w 2146047"/>
              <a:gd name="connsiteY28" fmla="*/ 3112009 h 4654296"/>
              <a:gd name="connsiteX29" fmla="*/ 1779456 w 2146047"/>
              <a:gd name="connsiteY29" fmla="*/ 3112009 h 4654296"/>
              <a:gd name="connsiteX30" fmla="*/ 1798498 w 2146047"/>
              <a:gd name="connsiteY30" fmla="*/ 3206329 h 4654296"/>
              <a:gd name="connsiteX31" fmla="*/ 2021773 w 2146047"/>
              <a:gd name="connsiteY31" fmla="*/ 3354325 h 4654296"/>
              <a:gd name="connsiteX32" fmla="*/ 2146047 w 2146047"/>
              <a:gd name="connsiteY32" fmla="*/ 3354325 h 4654296"/>
              <a:gd name="connsiteX33" fmla="*/ 2146047 w 2146047"/>
              <a:gd name="connsiteY33" fmla="*/ 3698748 h 4654296"/>
              <a:gd name="connsiteX34" fmla="*/ 2021772 w 2146047"/>
              <a:gd name="connsiteY34" fmla="*/ 3698748 h 4654296"/>
              <a:gd name="connsiteX35" fmla="*/ 1798498 w 2146047"/>
              <a:gd name="connsiteY35" fmla="*/ 3846745 h 4654296"/>
              <a:gd name="connsiteX36" fmla="*/ 1779455 w 2146047"/>
              <a:gd name="connsiteY36" fmla="*/ 3941065 h 4654296"/>
              <a:gd name="connsiteX37" fmla="*/ 1798498 w 2146047"/>
              <a:gd name="connsiteY37" fmla="*/ 4035385 h 4654296"/>
              <a:gd name="connsiteX38" fmla="*/ 2021772 w 2146047"/>
              <a:gd name="connsiteY38" fmla="*/ 4183381 h 4654296"/>
              <a:gd name="connsiteX39" fmla="*/ 2146047 w 2146047"/>
              <a:gd name="connsiteY39" fmla="*/ 4183381 h 4654296"/>
              <a:gd name="connsiteX40" fmla="*/ 2146047 w 2146047"/>
              <a:gd name="connsiteY40" fmla="*/ 4654296 h 4654296"/>
              <a:gd name="connsiteX41" fmla="*/ 0 w 2146047"/>
              <a:gd name="connsiteY41" fmla="*/ 4654296 h 465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146047" h="4654296">
                <a:moveTo>
                  <a:pt x="0" y="0"/>
                </a:moveTo>
                <a:lnTo>
                  <a:pt x="2146047" y="0"/>
                </a:lnTo>
                <a:lnTo>
                  <a:pt x="2146047" y="382524"/>
                </a:lnTo>
                <a:lnTo>
                  <a:pt x="2021773" y="382524"/>
                </a:lnTo>
                <a:cubicBezTo>
                  <a:pt x="1921402" y="382524"/>
                  <a:pt x="1835284" y="443550"/>
                  <a:pt x="1798499" y="530521"/>
                </a:cubicBezTo>
                <a:lnTo>
                  <a:pt x="1779456" y="624841"/>
                </a:lnTo>
                <a:lnTo>
                  <a:pt x="1798499" y="719161"/>
                </a:lnTo>
                <a:cubicBezTo>
                  <a:pt x="1835284" y="806132"/>
                  <a:pt x="1921402" y="867157"/>
                  <a:pt x="2021773" y="867157"/>
                </a:cubicBezTo>
                <a:lnTo>
                  <a:pt x="2146047" y="867157"/>
                </a:lnTo>
                <a:lnTo>
                  <a:pt x="2146047" y="1211580"/>
                </a:lnTo>
                <a:lnTo>
                  <a:pt x="2021773" y="1211580"/>
                </a:lnTo>
                <a:cubicBezTo>
                  <a:pt x="1921402" y="1211580"/>
                  <a:pt x="1835284" y="1272605"/>
                  <a:pt x="1798498" y="1359576"/>
                </a:cubicBezTo>
                <a:lnTo>
                  <a:pt x="1779456" y="1453897"/>
                </a:lnTo>
                <a:lnTo>
                  <a:pt x="1798498" y="1548217"/>
                </a:lnTo>
                <a:cubicBezTo>
                  <a:pt x="1835284" y="1635188"/>
                  <a:pt x="1921402" y="1696213"/>
                  <a:pt x="2021773" y="1696213"/>
                </a:cubicBezTo>
                <a:lnTo>
                  <a:pt x="2146047" y="1696213"/>
                </a:lnTo>
                <a:lnTo>
                  <a:pt x="2146047" y="2040636"/>
                </a:lnTo>
                <a:lnTo>
                  <a:pt x="2021773" y="2040636"/>
                </a:lnTo>
                <a:cubicBezTo>
                  <a:pt x="1921402" y="2040636"/>
                  <a:pt x="1835284" y="2101661"/>
                  <a:pt x="1798498" y="2188632"/>
                </a:cubicBezTo>
                <a:lnTo>
                  <a:pt x="1779456" y="2282953"/>
                </a:lnTo>
                <a:lnTo>
                  <a:pt x="1798498" y="2377273"/>
                </a:lnTo>
                <a:cubicBezTo>
                  <a:pt x="1835284" y="2464244"/>
                  <a:pt x="1921402" y="2525269"/>
                  <a:pt x="2021773" y="2525269"/>
                </a:cubicBezTo>
                <a:lnTo>
                  <a:pt x="2146047" y="2525269"/>
                </a:lnTo>
                <a:lnTo>
                  <a:pt x="2146047" y="2869692"/>
                </a:lnTo>
                <a:lnTo>
                  <a:pt x="2021773" y="2869692"/>
                </a:lnTo>
                <a:cubicBezTo>
                  <a:pt x="1921402" y="2869692"/>
                  <a:pt x="1835284" y="2930717"/>
                  <a:pt x="1798498" y="3017688"/>
                </a:cubicBezTo>
                <a:lnTo>
                  <a:pt x="1779456" y="3112009"/>
                </a:lnTo>
                <a:lnTo>
                  <a:pt x="1779455" y="3112008"/>
                </a:lnTo>
                <a:lnTo>
                  <a:pt x="1779455" y="3112009"/>
                </a:lnTo>
                <a:lnTo>
                  <a:pt x="1779456" y="3112009"/>
                </a:lnTo>
                <a:lnTo>
                  <a:pt x="1798498" y="3206329"/>
                </a:lnTo>
                <a:cubicBezTo>
                  <a:pt x="1835284" y="3293300"/>
                  <a:pt x="1921402" y="3354325"/>
                  <a:pt x="2021773" y="3354325"/>
                </a:cubicBezTo>
                <a:lnTo>
                  <a:pt x="2146047" y="3354325"/>
                </a:lnTo>
                <a:lnTo>
                  <a:pt x="2146047" y="3698748"/>
                </a:lnTo>
                <a:lnTo>
                  <a:pt x="2021772" y="3698748"/>
                </a:lnTo>
                <a:cubicBezTo>
                  <a:pt x="1921401" y="3698748"/>
                  <a:pt x="1835283" y="3759773"/>
                  <a:pt x="1798498" y="3846745"/>
                </a:cubicBezTo>
                <a:lnTo>
                  <a:pt x="1779455" y="3941065"/>
                </a:lnTo>
                <a:lnTo>
                  <a:pt x="1798498" y="4035385"/>
                </a:lnTo>
                <a:cubicBezTo>
                  <a:pt x="1835283" y="4122356"/>
                  <a:pt x="1921401" y="4183381"/>
                  <a:pt x="2021772" y="4183381"/>
                </a:cubicBezTo>
                <a:lnTo>
                  <a:pt x="2146047" y="4183381"/>
                </a:lnTo>
                <a:lnTo>
                  <a:pt x="2146047" y="4654296"/>
                </a:lnTo>
                <a:lnTo>
                  <a:pt x="0" y="4654296"/>
                </a:lnTo>
                <a:close/>
              </a:path>
            </a:pathLst>
          </a:custGeom>
          <a:solidFill>
            <a:srgbClr val="040E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>
              <a:buClrTx/>
            </a:pPr>
            <a:endParaRPr lang="en-NZ" sz="2400" kern="1200" dirty="0">
              <a:solidFill>
                <a:prstClr val="white"/>
              </a:solidFill>
              <a:latin typeface="Montserrat"/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B8E186BD-E560-4DF9-993A-BF4C99B74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000" y="58443"/>
            <a:ext cx="1111911" cy="9106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10829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42"/>
          <p:cNvSpPr txBox="1">
            <a:spLocks noGrp="1"/>
          </p:cNvSpPr>
          <p:nvPr>
            <p:ph type="body" idx="1"/>
          </p:nvPr>
        </p:nvSpPr>
        <p:spPr>
          <a:xfrm>
            <a:off x="3454214" y="2196514"/>
            <a:ext cx="4611900" cy="17262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 dirty="0"/>
              <a:t>En conclusion notre projet nous permettra donc de résoudre notre problématique et de rendre un distributeur de médicaments connecté grâce à l’utilisation de différents dispositifs électroniques et applicatifs.</a:t>
            </a:r>
            <a:endParaRPr lang="fr-FR" dirty="0"/>
          </a:p>
        </p:txBody>
      </p:sp>
      <p:sp>
        <p:nvSpPr>
          <p:cNvPr id="1123" name="Google Shape;1123;p42"/>
          <p:cNvSpPr txBox="1">
            <a:spLocks noGrp="1"/>
          </p:cNvSpPr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125" name="Google Shape;1125;p42"/>
          <p:cNvSpPr/>
          <p:nvPr/>
        </p:nvSpPr>
        <p:spPr>
          <a:xfrm>
            <a:off x="1844500" y="2477625"/>
            <a:ext cx="1135800" cy="1135800"/>
          </a:xfrm>
          <a:prstGeom prst="rect">
            <a:avLst/>
          </a:prstGeom>
          <a:noFill/>
          <a:ln w="1143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6" name="Google Shape;1126;p42"/>
          <p:cNvGrpSpPr/>
          <p:nvPr/>
        </p:nvGrpSpPr>
        <p:grpSpPr>
          <a:xfrm>
            <a:off x="1342804" y="2619534"/>
            <a:ext cx="289868" cy="852000"/>
            <a:chOff x="456616" y="2161476"/>
            <a:chExt cx="289868" cy="852000"/>
          </a:xfrm>
        </p:grpSpPr>
        <p:sp>
          <p:nvSpPr>
            <p:cNvPr id="1127" name="Google Shape;1127;p4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42"/>
          <p:cNvGrpSpPr/>
          <p:nvPr/>
        </p:nvGrpSpPr>
        <p:grpSpPr>
          <a:xfrm rot="5400000">
            <a:off x="2267459" y="1684584"/>
            <a:ext cx="289868" cy="852000"/>
            <a:chOff x="456616" y="2161476"/>
            <a:chExt cx="289868" cy="852000"/>
          </a:xfrm>
        </p:grpSpPr>
        <p:sp>
          <p:nvSpPr>
            <p:cNvPr id="1133" name="Google Shape;1133;p4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F6D8478F-F14A-43DC-B86B-E4DF9F5D7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3692" y="2581856"/>
            <a:ext cx="1396702" cy="927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41"/>
          <p:cNvSpPr txBox="1">
            <a:spLocks noGrp="1"/>
          </p:cNvSpPr>
          <p:nvPr>
            <p:ph type="title"/>
          </p:nvPr>
        </p:nvSpPr>
        <p:spPr>
          <a:xfrm>
            <a:off x="788813" y="1421850"/>
            <a:ext cx="6132594" cy="22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 ?</a:t>
            </a:r>
            <a:endParaRPr dirty="0"/>
          </a:p>
        </p:txBody>
      </p:sp>
      <p:grpSp>
        <p:nvGrpSpPr>
          <p:cNvPr id="1115" name="Google Shape;1115;p41"/>
          <p:cNvGrpSpPr/>
          <p:nvPr/>
        </p:nvGrpSpPr>
        <p:grpSpPr>
          <a:xfrm rot="10800000" flipH="1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1116" name="Google Shape;1116;p41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1E1BB326-E1C6-4E04-9646-082C36323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898" y="659423"/>
            <a:ext cx="3509254" cy="3509254"/>
          </a:xfrm>
          <a:prstGeom prst="rect">
            <a:avLst/>
          </a:prstGeom>
        </p:spPr>
      </p:pic>
      <p:sp>
        <p:nvSpPr>
          <p:cNvPr id="7" name="Google Shape;1095;p41">
            <a:extLst>
              <a:ext uri="{FF2B5EF4-FFF2-40B4-BE49-F238E27FC236}">
                <a16:creationId xmlns:a16="http://schemas.microsoft.com/office/drawing/2014/main" id="{52F762F6-F8E9-78A7-E11D-24FDE950A126}"/>
              </a:ext>
            </a:extLst>
          </p:cNvPr>
          <p:cNvSpPr txBox="1">
            <a:spLocks/>
          </p:cNvSpPr>
          <p:nvPr/>
        </p:nvSpPr>
        <p:spPr>
          <a:xfrm>
            <a:off x="311112" y="4302845"/>
            <a:ext cx="4838438" cy="60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fr-FR" sz="1200" b="0" dirty="0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CREDITS : This </a:t>
            </a:r>
            <a:r>
              <a:rPr lang="fr-FR" sz="1200" b="0" dirty="0" err="1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presentation</a:t>
            </a:r>
            <a:r>
              <a:rPr lang="fr-FR" sz="1200" b="0" dirty="0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1200" b="0" dirty="0" err="1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template</a:t>
            </a:r>
            <a:r>
              <a:rPr lang="fr-FR" sz="1200" b="0" dirty="0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1200" b="0" dirty="0" err="1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was</a:t>
            </a:r>
            <a:r>
              <a:rPr lang="fr-FR" sz="1200" b="0" dirty="0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1200" b="0" dirty="0" err="1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inspired</a:t>
            </a:r>
            <a:r>
              <a:rPr lang="fr-FR" sz="1200" b="0" dirty="0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by </a:t>
            </a:r>
            <a:r>
              <a:rPr lang="fr-FR" sz="1200" b="0" dirty="0" err="1">
                <a:solidFill>
                  <a:srgbClr val="F5DE3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Slidesgo</a:t>
            </a:r>
            <a:endParaRPr lang="fr-FR" sz="1200" b="0" dirty="0">
              <a:solidFill>
                <a:srgbClr val="F5DE34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35"/>
          <p:cNvSpPr txBox="1">
            <a:spLocks noGrp="1"/>
          </p:cNvSpPr>
          <p:nvPr>
            <p:ph type="title"/>
          </p:nvPr>
        </p:nvSpPr>
        <p:spPr>
          <a:xfrm>
            <a:off x="713325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OBJECTIFS</a:t>
            </a:r>
            <a:endParaRPr dirty="0"/>
          </a:p>
        </p:txBody>
      </p:sp>
      <p:sp>
        <p:nvSpPr>
          <p:cNvPr id="909" name="Google Shape;909;p35"/>
          <p:cNvSpPr txBox="1">
            <a:spLocks noGrp="1"/>
          </p:cNvSpPr>
          <p:nvPr>
            <p:ph type="title" idx="2"/>
          </p:nvPr>
        </p:nvSpPr>
        <p:spPr>
          <a:xfrm>
            <a:off x="713325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10" name="Google Shape;910;p35"/>
          <p:cNvSpPr txBox="1">
            <a:spLocks noGrp="1"/>
          </p:cNvSpPr>
          <p:nvPr>
            <p:ph type="subTitle" idx="1"/>
          </p:nvPr>
        </p:nvSpPr>
        <p:spPr>
          <a:xfrm>
            <a:off x="713313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Motivations</a:t>
            </a:r>
            <a:endParaRPr dirty="0"/>
          </a:p>
        </p:txBody>
      </p:sp>
      <p:sp>
        <p:nvSpPr>
          <p:cNvPr id="911" name="Google Shape;911;p35"/>
          <p:cNvSpPr txBox="1">
            <a:spLocks noGrp="1"/>
          </p:cNvSpPr>
          <p:nvPr>
            <p:ph type="title" idx="3"/>
          </p:nvPr>
        </p:nvSpPr>
        <p:spPr>
          <a:xfrm>
            <a:off x="3878250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FONCTIONS</a:t>
            </a:r>
            <a:endParaRPr dirty="0"/>
          </a:p>
        </p:txBody>
      </p:sp>
      <p:sp>
        <p:nvSpPr>
          <p:cNvPr id="912" name="Google Shape;912;p35"/>
          <p:cNvSpPr txBox="1">
            <a:spLocks noGrp="1"/>
          </p:cNvSpPr>
          <p:nvPr>
            <p:ph type="title" idx="4"/>
          </p:nvPr>
        </p:nvSpPr>
        <p:spPr>
          <a:xfrm>
            <a:off x="3878250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13" name="Google Shape;913;p35"/>
          <p:cNvSpPr txBox="1">
            <a:spLocks noGrp="1"/>
          </p:cNvSpPr>
          <p:nvPr>
            <p:ph type="subTitle" idx="5"/>
          </p:nvPr>
        </p:nvSpPr>
        <p:spPr>
          <a:xfrm>
            <a:off x="3878238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Schéma 3D</a:t>
            </a:r>
          </a:p>
        </p:txBody>
      </p:sp>
      <p:sp>
        <p:nvSpPr>
          <p:cNvPr id="914" name="Google Shape;914;p35"/>
          <p:cNvSpPr txBox="1">
            <a:spLocks noGrp="1"/>
          </p:cNvSpPr>
          <p:nvPr>
            <p:ph type="title" idx="6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SOMMAIRE</a:t>
            </a:r>
            <a:endParaRPr dirty="0"/>
          </a:p>
        </p:txBody>
      </p:sp>
      <p:sp>
        <p:nvSpPr>
          <p:cNvPr id="915" name="Google Shape;915;p35"/>
          <p:cNvSpPr txBox="1">
            <a:spLocks noGrp="1"/>
          </p:cNvSpPr>
          <p:nvPr>
            <p:ph type="title" idx="7"/>
          </p:nvPr>
        </p:nvSpPr>
        <p:spPr>
          <a:xfrm>
            <a:off x="720000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</a:t>
            </a:r>
            <a:r>
              <a:rPr lang="fr-FR" sz="2000" b="1" dirty="0">
                <a:solidFill>
                  <a:schemeClr val="tx1"/>
                </a:solidFill>
                <a:latin typeface="Montserrat" panose="00000500000000000000" pitchFamily="2" charset="0"/>
              </a:rPr>
              <a:t>ÉRIELS</a:t>
            </a:r>
            <a:endParaRPr dirty="0"/>
          </a:p>
        </p:txBody>
      </p:sp>
      <p:sp>
        <p:nvSpPr>
          <p:cNvPr id="916" name="Google Shape;916;p35"/>
          <p:cNvSpPr txBox="1">
            <a:spLocks noGrp="1"/>
          </p:cNvSpPr>
          <p:nvPr>
            <p:ph type="title" idx="8"/>
          </p:nvPr>
        </p:nvSpPr>
        <p:spPr>
          <a:xfrm>
            <a:off x="720000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17" name="Google Shape;917;p35"/>
          <p:cNvSpPr txBox="1">
            <a:spLocks noGrp="1"/>
          </p:cNvSpPr>
          <p:nvPr>
            <p:ph type="subTitle" idx="9"/>
          </p:nvPr>
        </p:nvSpPr>
        <p:spPr>
          <a:xfrm>
            <a:off x="719988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Utilisation du matériel</a:t>
            </a:r>
            <a:endParaRPr dirty="0"/>
          </a:p>
        </p:txBody>
      </p:sp>
      <p:sp>
        <p:nvSpPr>
          <p:cNvPr id="918" name="Google Shape;918;p35"/>
          <p:cNvSpPr txBox="1">
            <a:spLocks noGrp="1"/>
          </p:cNvSpPr>
          <p:nvPr>
            <p:ph type="title" idx="13"/>
          </p:nvPr>
        </p:nvSpPr>
        <p:spPr>
          <a:xfrm>
            <a:off x="3884925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PLANNING</a:t>
            </a:r>
            <a:endParaRPr dirty="0"/>
          </a:p>
        </p:txBody>
      </p:sp>
      <p:sp>
        <p:nvSpPr>
          <p:cNvPr id="919" name="Google Shape;919;p35"/>
          <p:cNvSpPr txBox="1">
            <a:spLocks noGrp="1"/>
          </p:cNvSpPr>
          <p:nvPr>
            <p:ph type="title" idx="14"/>
          </p:nvPr>
        </p:nvSpPr>
        <p:spPr>
          <a:xfrm>
            <a:off x="3884925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20" name="Google Shape;920;p35"/>
          <p:cNvSpPr txBox="1">
            <a:spLocks noGrp="1"/>
          </p:cNvSpPr>
          <p:nvPr>
            <p:ph type="subTitle" idx="15"/>
          </p:nvPr>
        </p:nvSpPr>
        <p:spPr>
          <a:xfrm>
            <a:off x="3884913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Gantt</a:t>
            </a:r>
            <a:endParaRPr dirty="0"/>
          </a:p>
        </p:txBody>
      </p:sp>
      <p:grpSp>
        <p:nvGrpSpPr>
          <p:cNvPr id="921" name="Google Shape;921;p35"/>
          <p:cNvGrpSpPr/>
          <p:nvPr/>
        </p:nvGrpSpPr>
        <p:grpSpPr>
          <a:xfrm>
            <a:off x="6673825" y="1829350"/>
            <a:ext cx="2649775" cy="3476500"/>
            <a:chOff x="6528600" y="1774925"/>
            <a:chExt cx="2649775" cy="3476500"/>
          </a:xfrm>
        </p:grpSpPr>
        <p:sp>
          <p:nvSpPr>
            <p:cNvPr id="922" name="Google Shape;922;p35"/>
            <p:cNvSpPr/>
            <p:nvPr/>
          </p:nvSpPr>
          <p:spPr>
            <a:xfrm>
              <a:off x="6737575" y="331445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0" y="2007"/>
                  </a:moveTo>
                  <a:cubicBezTo>
                    <a:pt x="0" y="3831"/>
                    <a:pt x="2189" y="4712"/>
                    <a:pt x="3465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0" y="913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6825725" y="2420825"/>
              <a:ext cx="2342775" cy="913400"/>
            </a:xfrm>
            <a:custGeom>
              <a:avLst/>
              <a:gdLst/>
              <a:ahLst/>
              <a:cxnLst/>
              <a:rect l="l" t="t" r="r" b="b"/>
              <a:pathLst>
                <a:path w="93711" h="36536" fill="none" extrusionOk="0">
                  <a:moveTo>
                    <a:pt x="0" y="36536"/>
                  </a:moveTo>
                  <a:lnTo>
                    <a:pt x="36262" y="0"/>
                  </a:lnTo>
                  <a:lnTo>
                    <a:pt x="93710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6632700" y="1774925"/>
              <a:ext cx="2545675" cy="1481800"/>
            </a:xfrm>
            <a:custGeom>
              <a:avLst/>
              <a:gdLst/>
              <a:ahLst/>
              <a:cxnLst/>
              <a:rect l="l" t="t" r="r" b="b"/>
              <a:pathLst>
                <a:path w="101827" h="59272" fill="none" extrusionOk="0">
                  <a:moveTo>
                    <a:pt x="1" y="59272"/>
                  </a:moveTo>
                  <a:lnTo>
                    <a:pt x="25442" y="59272"/>
                  </a:lnTo>
                  <a:lnTo>
                    <a:pt x="25442" y="33435"/>
                  </a:lnTo>
                  <a:lnTo>
                    <a:pt x="66871" y="33435"/>
                  </a:lnTo>
                  <a:lnTo>
                    <a:pt x="66871" y="0"/>
                  </a:lnTo>
                  <a:lnTo>
                    <a:pt x="10182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6528600" y="3209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1" y="2037"/>
                  </a:moveTo>
                  <a:cubicBezTo>
                    <a:pt x="1" y="3830"/>
                    <a:pt x="2189" y="4742"/>
                    <a:pt x="3466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6789250" y="2050750"/>
              <a:ext cx="2389125" cy="955975"/>
            </a:xfrm>
            <a:custGeom>
              <a:avLst/>
              <a:gdLst/>
              <a:ahLst/>
              <a:cxnLst/>
              <a:rect l="l" t="t" r="r" b="b"/>
              <a:pathLst>
                <a:path w="95565" h="38239" fill="none" extrusionOk="0">
                  <a:moveTo>
                    <a:pt x="0" y="38238"/>
                  </a:moveTo>
                  <a:lnTo>
                    <a:pt x="37843" y="1"/>
                  </a:lnTo>
                  <a:lnTo>
                    <a:pt x="95564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6699575" y="29915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6737575" y="35948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0" y="2706"/>
                  </a:moveTo>
                  <a:cubicBezTo>
                    <a:pt x="0" y="913"/>
                    <a:pt x="2189" y="1"/>
                    <a:pt x="3465" y="1277"/>
                  </a:cubicBezTo>
                  <a:cubicBezTo>
                    <a:pt x="4742" y="2554"/>
                    <a:pt x="3830" y="4742"/>
                    <a:pt x="2037" y="4742"/>
                  </a:cubicBezTo>
                  <a:cubicBezTo>
                    <a:pt x="912" y="4742"/>
                    <a:pt x="0" y="3830"/>
                    <a:pt x="0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6825725" y="3692125"/>
              <a:ext cx="2342775" cy="913400"/>
            </a:xfrm>
            <a:custGeom>
              <a:avLst/>
              <a:gdLst/>
              <a:ahLst/>
              <a:cxnLst/>
              <a:rect l="l" t="t" r="r" b="b"/>
              <a:pathLst>
                <a:path w="93711" h="36536" fill="none" extrusionOk="0">
                  <a:moveTo>
                    <a:pt x="0" y="0"/>
                  </a:moveTo>
                  <a:lnTo>
                    <a:pt x="36262" y="36536"/>
                  </a:lnTo>
                  <a:lnTo>
                    <a:pt x="93710" y="36536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6632700" y="3769625"/>
              <a:ext cx="2545675" cy="1481800"/>
            </a:xfrm>
            <a:custGeom>
              <a:avLst/>
              <a:gdLst/>
              <a:ahLst/>
              <a:cxnLst/>
              <a:rect l="l" t="t" r="r" b="b"/>
              <a:pathLst>
                <a:path w="101827" h="59272" fill="none" extrusionOk="0">
                  <a:moveTo>
                    <a:pt x="1" y="1"/>
                  </a:moveTo>
                  <a:lnTo>
                    <a:pt x="25442" y="1"/>
                  </a:lnTo>
                  <a:lnTo>
                    <a:pt x="25442" y="25837"/>
                  </a:lnTo>
                  <a:lnTo>
                    <a:pt x="66871" y="25837"/>
                  </a:lnTo>
                  <a:lnTo>
                    <a:pt x="66871" y="59272"/>
                  </a:lnTo>
                  <a:lnTo>
                    <a:pt x="101826" y="59272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6528600" y="36997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705"/>
                  </a:moveTo>
                  <a:cubicBezTo>
                    <a:pt x="1" y="912"/>
                    <a:pt x="2189" y="0"/>
                    <a:pt x="3466" y="1277"/>
                  </a:cubicBezTo>
                  <a:cubicBezTo>
                    <a:pt x="4742" y="2553"/>
                    <a:pt x="3830" y="4712"/>
                    <a:pt x="2037" y="4712"/>
                  </a:cubicBezTo>
                  <a:cubicBezTo>
                    <a:pt x="912" y="4712"/>
                    <a:pt x="1" y="3830"/>
                    <a:pt x="1" y="2705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6789250" y="4019625"/>
              <a:ext cx="2389125" cy="956725"/>
            </a:xfrm>
            <a:custGeom>
              <a:avLst/>
              <a:gdLst/>
              <a:ahLst/>
              <a:cxnLst/>
              <a:rect l="l" t="t" r="r" b="b"/>
              <a:pathLst>
                <a:path w="95565" h="38269" fill="none" extrusionOk="0">
                  <a:moveTo>
                    <a:pt x="0" y="1"/>
                  </a:moveTo>
                  <a:lnTo>
                    <a:pt x="37843" y="38269"/>
                  </a:lnTo>
                  <a:lnTo>
                    <a:pt x="95564" y="38269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6699575" y="39178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1" y="2706"/>
                  </a:moveTo>
                  <a:cubicBezTo>
                    <a:pt x="1" y="913"/>
                    <a:pt x="2189" y="1"/>
                    <a:pt x="3466" y="1277"/>
                  </a:cubicBezTo>
                  <a:cubicBezTo>
                    <a:pt x="4742" y="2554"/>
                    <a:pt x="3830" y="4742"/>
                    <a:pt x="2037" y="4742"/>
                  </a:cubicBezTo>
                  <a:cubicBezTo>
                    <a:pt x="912" y="4742"/>
                    <a:pt x="1" y="3831"/>
                    <a:pt x="1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35"/>
          <p:cNvGrpSpPr/>
          <p:nvPr/>
        </p:nvGrpSpPr>
        <p:grpSpPr>
          <a:xfrm>
            <a:off x="6521425" y="118391"/>
            <a:ext cx="2853985" cy="1525277"/>
            <a:chOff x="6521425" y="153500"/>
            <a:chExt cx="2853985" cy="1525277"/>
          </a:xfrm>
        </p:grpSpPr>
        <p:grpSp>
          <p:nvGrpSpPr>
            <p:cNvPr id="935" name="Google Shape;935;p35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936" name="Google Shape;936;p35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avLst/>
                <a:gdLst/>
                <a:ahLst/>
                <a:cxnLst/>
                <a:rect l="l" t="t" r="r" b="b"/>
                <a:pathLst>
                  <a:path w="49394" h="7844" extrusionOk="0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5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" name="Google Shape;938;p35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939" name="Google Shape;939;p35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avLst/>
                <a:gdLst/>
                <a:ahLst/>
                <a:cxnLst/>
                <a:rect l="l" t="t" r="r" b="b"/>
                <a:pathLst>
                  <a:path w="56050" h="8041" extrusionOk="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5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1" name="Google Shape;941;p35"/>
            <p:cNvSpPr/>
            <p:nvPr/>
          </p:nvSpPr>
          <p:spPr>
            <a:xfrm>
              <a:off x="6775775" y="828443"/>
              <a:ext cx="1708408" cy="26575"/>
            </a:xfrm>
            <a:custGeom>
              <a:avLst/>
              <a:gdLst/>
              <a:ahLst/>
              <a:cxnLst/>
              <a:rect l="l" t="t" r="r" b="b"/>
              <a:pathLst>
                <a:path w="39150" h="609" extrusionOk="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6673825" y="791573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3" name="Google Shape;943;p35"/>
            <p:cNvGrpSpPr/>
            <p:nvPr/>
          </p:nvGrpSpPr>
          <p:grpSpPr>
            <a:xfrm>
              <a:off x="6673825" y="951277"/>
              <a:ext cx="1810358" cy="117800"/>
              <a:chOff x="6673825" y="951277"/>
              <a:chExt cx="1810358" cy="117800"/>
            </a:xfrm>
          </p:grpSpPr>
          <p:sp>
            <p:nvSpPr>
              <p:cNvPr id="944" name="Google Shape;944;p35"/>
              <p:cNvSpPr/>
              <p:nvPr/>
            </p:nvSpPr>
            <p:spPr>
              <a:xfrm>
                <a:off x="6775775" y="990814"/>
                <a:ext cx="1708408" cy="25222"/>
              </a:xfrm>
              <a:custGeom>
                <a:avLst/>
                <a:gdLst/>
                <a:ahLst/>
                <a:cxnLst/>
                <a:rect l="l" t="t" r="r" b="b"/>
                <a:pathLst>
                  <a:path w="39150" h="578" extrusionOk="0">
                    <a:moveTo>
                      <a:pt x="0" y="0"/>
                    </a:moveTo>
                    <a:lnTo>
                      <a:pt x="0" y="578"/>
                    </a:lnTo>
                    <a:lnTo>
                      <a:pt x="39150" y="578"/>
                    </a:lnTo>
                    <a:lnTo>
                      <a:pt x="391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5"/>
              <p:cNvSpPr/>
              <p:nvPr/>
            </p:nvSpPr>
            <p:spPr>
              <a:xfrm>
                <a:off x="6673825" y="951277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" name="Google Shape;946;p35"/>
            <p:cNvGrpSpPr/>
            <p:nvPr/>
          </p:nvGrpSpPr>
          <p:grpSpPr>
            <a:xfrm>
              <a:off x="6826225" y="1108284"/>
              <a:ext cx="2549185" cy="396427"/>
              <a:chOff x="6826225" y="1090729"/>
              <a:chExt cx="2549185" cy="396427"/>
            </a:xfrm>
          </p:grpSpPr>
          <p:sp>
            <p:nvSpPr>
              <p:cNvPr id="947" name="Google Shape;947;p35"/>
              <p:cNvSpPr/>
              <p:nvPr/>
            </p:nvSpPr>
            <p:spPr>
              <a:xfrm>
                <a:off x="6928175" y="1136704"/>
                <a:ext cx="2447235" cy="350453"/>
              </a:xfrm>
              <a:custGeom>
                <a:avLst/>
                <a:gdLst/>
                <a:ahLst/>
                <a:cxnLst/>
                <a:rect l="l" t="t" r="r" b="b"/>
                <a:pathLst>
                  <a:path w="56081" h="8031" extrusionOk="0">
                    <a:moveTo>
                      <a:pt x="35564" y="1"/>
                    </a:moveTo>
                    <a:cubicBezTo>
                      <a:pt x="35533" y="1"/>
                      <a:pt x="35502" y="3"/>
                      <a:pt x="35472" y="7"/>
                    </a:cubicBezTo>
                    <a:lnTo>
                      <a:pt x="0" y="7"/>
                    </a:lnTo>
                    <a:lnTo>
                      <a:pt x="0" y="584"/>
                    </a:lnTo>
                    <a:lnTo>
                      <a:pt x="35594" y="584"/>
                    </a:lnTo>
                    <a:cubicBezTo>
                      <a:pt x="35624" y="614"/>
                      <a:pt x="35654" y="645"/>
                      <a:pt x="35685" y="675"/>
                    </a:cubicBezTo>
                    <a:cubicBezTo>
                      <a:pt x="35746" y="736"/>
                      <a:pt x="35776" y="797"/>
                      <a:pt x="35837" y="827"/>
                    </a:cubicBezTo>
                    <a:lnTo>
                      <a:pt x="42706" y="7697"/>
                    </a:lnTo>
                    <a:cubicBezTo>
                      <a:pt x="42858" y="7909"/>
                      <a:pt x="43132" y="8031"/>
                      <a:pt x="43375" y="8031"/>
                    </a:cubicBezTo>
                    <a:lnTo>
                      <a:pt x="43527" y="8001"/>
                    </a:lnTo>
                    <a:lnTo>
                      <a:pt x="56080" y="8001"/>
                    </a:lnTo>
                    <a:lnTo>
                      <a:pt x="56080" y="7423"/>
                    </a:lnTo>
                    <a:lnTo>
                      <a:pt x="43497" y="7423"/>
                    </a:lnTo>
                    <a:cubicBezTo>
                      <a:pt x="43284" y="7423"/>
                      <a:pt x="43223" y="7423"/>
                      <a:pt x="43223" y="7362"/>
                    </a:cubicBezTo>
                    <a:lnTo>
                      <a:pt x="36232" y="371"/>
                    </a:lnTo>
                    <a:cubicBezTo>
                      <a:pt x="36202" y="341"/>
                      <a:pt x="36171" y="311"/>
                      <a:pt x="36141" y="280"/>
                    </a:cubicBezTo>
                    <a:cubicBezTo>
                      <a:pt x="36008" y="94"/>
                      <a:pt x="35782" y="1"/>
                      <a:pt x="355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5"/>
              <p:cNvSpPr/>
              <p:nvPr/>
            </p:nvSpPr>
            <p:spPr>
              <a:xfrm>
                <a:off x="6826225" y="1090729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" name="Google Shape;949;p35"/>
            <p:cNvGrpSpPr/>
            <p:nvPr/>
          </p:nvGrpSpPr>
          <p:grpSpPr>
            <a:xfrm>
              <a:off x="6521425" y="1294500"/>
              <a:ext cx="2256028" cy="384277"/>
              <a:chOff x="6521425" y="1294500"/>
              <a:chExt cx="2256028" cy="384277"/>
            </a:xfrm>
          </p:grpSpPr>
          <p:sp>
            <p:nvSpPr>
              <p:cNvPr id="950" name="Google Shape;950;p35"/>
              <p:cNvSpPr/>
              <p:nvPr/>
            </p:nvSpPr>
            <p:spPr>
              <a:xfrm>
                <a:off x="6623375" y="1336528"/>
                <a:ext cx="2154078" cy="342249"/>
              </a:xfrm>
              <a:custGeom>
                <a:avLst/>
                <a:gdLst/>
                <a:ahLst/>
                <a:cxnLst/>
                <a:rect l="l" t="t" r="r" b="b"/>
                <a:pathLst>
                  <a:path w="49363" h="7843" extrusionOk="0">
                    <a:moveTo>
                      <a:pt x="0" y="0"/>
                    </a:moveTo>
                    <a:lnTo>
                      <a:pt x="0" y="578"/>
                    </a:lnTo>
                    <a:lnTo>
                      <a:pt x="34104" y="578"/>
                    </a:lnTo>
                    <a:lnTo>
                      <a:pt x="41095" y="7569"/>
                    </a:lnTo>
                    <a:lnTo>
                      <a:pt x="41369" y="7842"/>
                    </a:lnTo>
                    <a:lnTo>
                      <a:pt x="49363" y="7842"/>
                    </a:lnTo>
                    <a:lnTo>
                      <a:pt x="49363" y="7265"/>
                    </a:lnTo>
                    <a:lnTo>
                      <a:pt x="41642" y="7265"/>
                    </a:lnTo>
                    <a:lnTo>
                      <a:pt x="34408" y="31"/>
                    </a:lnTo>
                    <a:lnTo>
                      <a:pt x="342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5"/>
              <p:cNvSpPr/>
              <p:nvPr/>
            </p:nvSpPr>
            <p:spPr>
              <a:xfrm>
                <a:off x="6521425" y="12945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52" name="Google Shape;952;p35"/>
          <p:cNvCxnSpPr>
            <a:cxnSpLocks/>
          </p:cNvCxnSpPr>
          <p:nvPr/>
        </p:nvCxnSpPr>
        <p:spPr>
          <a:xfrm>
            <a:off x="1524445" y="1688925"/>
            <a:ext cx="22566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53" name="Google Shape;953;p35"/>
          <p:cNvCxnSpPr/>
          <p:nvPr/>
        </p:nvCxnSpPr>
        <p:spPr>
          <a:xfrm>
            <a:off x="1524445" y="3353475"/>
            <a:ext cx="22566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/>
          <p:cNvSpPr txBox="1">
            <a:spLocks noGrp="1"/>
          </p:cNvSpPr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OBJECTIFS</a:t>
            </a:r>
            <a:endParaRPr dirty="0"/>
          </a:p>
        </p:txBody>
      </p:sp>
      <p:sp>
        <p:nvSpPr>
          <p:cNvPr id="1008" name="Google Shape;1008;p38"/>
          <p:cNvSpPr txBox="1">
            <a:spLocks noGrp="1"/>
          </p:cNvSpPr>
          <p:nvPr>
            <p:ph type="title" idx="2"/>
          </p:nvPr>
        </p:nvSpPr>
        <p:spPr>
          <a:xfrm>
            <a:off x="3907085" y="1252132"/>
            <a:ext cx="1271447" cy="12439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010" name="Google Shape;1010;p38"/>
          <p:cNvCxnSpPr/>
          <p:nvPr/>
        </p:nvCxnSpPr>
        <p:spPr>
          <a:xfrm>
            <a:off x="3430455" y="4005399"/>
            <a:ext cx="22566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11" name="Google Shape;1011;p38"/>
          <p:cNvGrpSpPr/>
          <p:nvPr/>
        </p:nvGrpSpPr>
        <p:grpSpPr>
          <a:xfrm>
            <a:off x="3430455" y="1404830"/>
            <a:ext cx="289868" cy="852000"/>
            <a:chOff x="456616" y="2161476"/>
            <a:chExt cx="289868" cy="852000"/>
          </a:xfrm>
        </p:grpSpPr>
        <p:sp>
          <p:nvSpPr>
            <p:cNvPr id="1012" name="Google Shape;1012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6" name="Google Shape;1016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38"/>
          <p:cNvGrpSpPr/>
          <p:nvPr/>
        </p:nvGrpSpPr>
        <p:grpSpPr>
          <a:xfrm>
            <a:off x="5309152" y="1417572"/>
            <a:ext cx="289868" cy="852000"/>
            <a:chOff x="456616" y="2161476"/>
            <a:chExt cx="289868" cy="852000"/>
          </a:xfrm>
        </p:grpSpPr>
        <p:sp>
          <p:nvSpPr>
            <p:cNvPr id="1018" name="Google Shape;1018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38"/>
          <p:cNvGrpSpPr/>
          <p:nvPr/>
        </p:nvGrpSpPr>
        <p:grpSpPr>
          <a:xfrm rot="5400000">
            <a:off x="4385132" y="523326"/>
            <a:ext cx="289868" cy="852000"/>
            <a:chOff x="456616" y="2161476"/>
            <a:chExt cx="289868" cy="852000"/>
          </a:xfrm>
        </p:grpSpPr>
        <p:sp>
          <p:nvSpPr>
            <p:cNvPr id="1024" name="Google Shape;1024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" name="Google Shape;1029;p38"/>
          <p:cNvGrpSpPr/>
          <p:nvPr/>
        </p:nvGrpSpPr>
        <p:grpSpPr>
          <a:xfrm rot="5400000">
            <a:off x="4397874" y="2315241"/>
            <a:ext cx="289868" cy="852000"/>
            <a:chOff x="456616" y="2161476"/>
            <a:chExt cx="289868" cy="852000"/>
          </a:xfrm>
        </p:grpSpPr>
        <p:sp>
          <p:nvSpPr>
            <p:cNvPr id="1030" name="Google Shape;1030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 dir="ou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39"/>
          <p:cNvSpPr txBox="1">
            <a:spLocks noGrp="1"/>
          </p:cNvSpPr>
          <p:nvPr>
            <p:ph type="body" idx="1"/>
          </p:nvPr>
        </p:nvSpPr>
        <p:spPr>
          <a:xfrm>
            <a:off x="713324" y="1394014"/>
            <a:ext cx="4742989" cy="28111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US" sz="2400" dirty="0"/>
              <a:t>Créer un distributeur de médicaments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endParaRPr lang="en-US" sz="2000" dirty="0"/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</a:pPr>
            <a:r>
              <a:rPr lang="fr-FR" sz="1800" dirty="0"/>
              <a:t>qui laisse tomber les médicaments en approchant sa main d’un capteur à ultrasons</a:t>
            </a: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</a:pPr>
            <a:endParaRPr lang="fr-FR" sz="1800" dirty="0"/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</a:pPr>
            <a:r>
              <a:rPr lang="fr-FR" sz="1800" dirty="0"/>
              <a:t>qui envoie des notifications en cas d’oubli grâce à l’application </a:t>
            </a:r>
            <a:r>
              <a:rPr lang="fr-FR" sz="1800" dirty="0" err="1"/>
              <a:t>remote</a:t>
            </a:r>
            <a:r>
              <a:rPr lang="fr-FR" sz="1800" dirty="0"/>
              <a:t>-RED</a:t>
            </a:r>
          </a:p>
        </p:txBody>
      </p:sp>
      <p:grpSp>
        <p:nvGrpSpPr>
          <p:cNvPr id="1041" name="Google Shape;1041;p39"/>
          <p:cNvGrpSpPr/>
          <p:nvPr/>
        </p:nvGrpSpPr>
        <p:grpSpPr>
          <a:xfrm rot="-2700000">
            <a:off x="7115459" y="678089"/>
            <a:ext cx="1851812" cy="4777164"/>
            <a:chOff x="7613132" y="1646510"/>
            <a:chExt cx="1402258" cy="3617440"/>
          </a:xfrm>
        </p:grpSpPr>
        <p:grpSp>
          <p:nvGrpSpPr>
            <p:cNvPr id="1042" name="Google Shape;1042;p39"/>
            <p:cNvGrpSpPr/>
            <p:nvPr/>
          </p:nvGrpSpPr>
          <p:grpSpPr>
            <a:xfrm rot="5400000">
              <a:off x="6742621" y="2517021"/>
              <a:ext cx="3143280" cy="1402258"/>
              <a:chOff x="5761175" y="3597075"/>
              <a:chExt cx="2824913" cy="1260230"/>
            </a:xfrm>
          </p:grpSpPr>
          <p:sp>
            <p:nvSpPr>
              <p:cNvPr id="1043" name="Google Shape;1043;p39"/>
              <p:cNvSpPr/>
              <p:nvPr/>
            </p:nvSpPr>
            <p:spPr>
              <a:xfrm flipH="1">
                <a:off x="6100216" y="4192618"/>
                <a:ext cx="328989" cy="329022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9941" fill="none" extrusionOk="0">
                    <a:moveTo>
                      <a:pt x="9940" y="4986"/>
                    </a:moveTo>
                    <a:cubicBezTo>
                      <a:pt x="9940" y="7721"/>
                      <a:pt x="7721" y="9940"/>
                      <a:pt x="4985" y="9940"/>
                    </a:cubicBezTo>
                    <a:cubicBezTo>
                      <a:pt x="2219" y="9940"/>
                      <a:pt x="0" y="7721"/>
                      <a:pt x="0" y="4986"/>
                    </a:cubicBezTo>
                    <a:cubicBezTo>
                      <a:pt x="0" y="2220"/>
                      <a:pt x="2219" y="1"/>
                      <a:pt x="4985" y="1"/>
                    </a:cubicBezTo>
                    <a:cubicBezTo>
                      <a:pt x="7721" y="1"/>
                      <a:pt x="9940" y="2220"/>
                      <a:pt x="9940" y="498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9"/>
              <p:cNvSpPr/>
              <p:nvPr/>
            </p:nvSpPr>
            <p:spPr>
              <a:xfrm flipH="1">
                <a:off x="6163600" y="4257024"/>
                <a:ext cx="201233" cy="201233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6080" fill="none" extrusionOk="0">
                    <a:moveTo>
                      <a:pt x="1" y="0"/>
                    </a:moveTo>
                    <a:lnTo>
                      <a:pt x="6080" y="0"/>
                    </a:lnTo>
                    <a:lnTo>
                      <a:pt x="6080" y="6079"/>
                    </a:lnTo>
                    <a:lnTo>
                      <a:pt x="1" y="6079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9"/>
              <p:cNvSpPr/>
              <p:nvPr/>
            </p:nvSpPr>
            <p:spPr>
              <a:xfrm flipH="1">
                <a:off x="5886887" y="4117190"/>
                <a:ext cx="2699200" cy="621737"/>
              </a:xfrm>
              <a:custGeom>
                <a:avLst/>
                <a:gdLst/>
                <a:ahLst/>
                <a:cxnLst/>
                <a:rect l="l" t="t" r="r" b="b"/>
                <a:pathLst>
                  <a:path w="81553" h="18785" fill="none" extrusionOk="0">
                    <a:moveTo>
                      <a:pt x="81553" y="18785"/>
                    </a:moveTo>
                    <a:lnTo>
                      <a:pt x="62768" y="0"/>
                    </a:lnTo>
                    <a:lnTo>
                      <a:pt x="47084" y="0"/>
                    </a:lnTo>
                    <a:lnTo>
                      <a:pt x="47084" y="10791"/>
                    </a:lnTo>
                    <a:lnTo>
                      <a:pt x="1" y="1079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9"/>
              <p:cNvSpPr/>
              <p:nvPr/>
            </p:nvSpPr>
            <p:spPr>
              <a:xfrm flipH="1">
                <a:off x="6489540" y="4099087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42"/>
                      <a:pt x="274" y="1216"/>
                      <a:pt x="609" y="1216"/>
                    </a:cubicBezTo>
                    <a:cubicBezTo>
                      <a:pt x="943" y="1216"/>
                      <a:pt x="1217" y="942"/>
                      <a:pt x="1217" y="608"/>
                    </a:cubicBezTo>
                    <a:cubicBezTo>
                      <a:pt x="1217" y="274"/>
                      <a:pt x="943" y="0"/>
                      <a:pt x="6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9"/>
              <p:cNvSpPr/>
              <p:nvPr/>
            </p:nvSpPr>
            <p:spPr>
              <a:xfrm flipH="1">
                <a:off x="7010648" y="4454182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1"/>
                    </a:moveTo>
                    <a:cubicBezTo>
                      <a:pt x="274" y="1"/>
                      <a:pt x="1" y="274"/>
                      <a:pt x="1" y="609"/>
                    </a:cubicBezTo>
                    <a:cubicBezTo>
                      <a:pt x="1" y="943"/>
                      <a:pt x="274" y="1217"/>
                      <a:pt x="609" y="1217"/>
                    </a:cubicBezTo>
                    <a:cubicBezTo>
                      <a:pt x="943" y="1217"/>
                      <a:pt x="1217" y="943"/>
                      <a:pt x="1217" y="609"/>
                    </a:cubicBezTo>
                    <a:cubicBezTo>
                      <a:pt x="1217" y="274"/>
                      <a:pt x="943" y="1"/>
                      <a:pt x="6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9"/>
              <p:cNvSpPr/>
              <p:nvPr/>
            </p:nvSpPr>
            <p:spPr>
              <a:xfrm flipH="1">
                <a:off x="5761175" y="4621750"/>
                <a:ext cx="253560" cy="235555"/>
              </a:xfrm>
              <a:custGeom>
                <a:avLst/>
                <a:gdLst/>
                <a:ahLst/>
                <a:cxnLst/>
                <a:rect l="l" t="t" r="r" b="b"/>
                <a:pathLst>
                  <a:path w="7661" h="7117" extrusionOk="0">
                    <a:moveTo>
                      <a:pt x="3815" y="0"/>
                    </a:moveTo>
                    <a:cubicBezTo>
                      <a:pt x="3630" y="0"/>
                      <a:pt x="3442" y="15"/>
                      <a:pt x="3253" y="44"/>
                    </a:cubicBezTo>
                    <a:cubicBezTo>
                      <a:pt x="1307" y="379"/>
                      <a:pt x="0" y="2202"/>
                      <a:pt x="304" y="4148"/>
                    </a:cubicBezTo>
                    <a:cubicBezTo>
                      <a:pt x="604" y="5864"/>
                      <a:pt x="2101" y="7117"/>
                      <a:pt x="3787" y="7117"/>
                    </a:cubicBezTo>
                    <a:cubicBezTo>
                      <a:pt x="3982" y="7117"/>
                      <a:pt x="4179" y="7100"/>
                      <a:pt x="4377" y="7066"/>
                    </a:cubicBezTo>
                    <a:cubicBezTo>
                      <a:pt x="6323" y="6762"/>
                      <a:pt x="7660" y="4938"/>
                      <a:pt x="7326" y="2993"/>
                    </a:cubicBezTo>
                    <a:cubicBezTo>
                      <a:pt x="7051" y="1236"/>
                      <a:pt x="5538" y="0"/>
                      <a:pt x="3815" y="0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9"/>
              <p:cNvSpPr/>
              <p:nvPr/>
            </p:nvSpPr>
            <p:spPr>
              <a:xfrm flipH="1">
                <a:off x="5841670" y="4693107"/>
                <a:ext cx="106673" cy="91084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2752" extrusionOk="0">
                    <a:moveTo>
                      <a:pt x="1832" y="1"/>
                    </a:moveTo>
                    <a:cubicBezTo>
                      <a:pt x="1497" y="1"/>
                      <a:pt x="1156" y="127"/>
                      <a:pt x="882" y="411"/>
                    </a:cubicBezTo>
                    <a:cubicBezTo>
                      <a:pt x="0" y="1262"/>
                      <a:pt x="608" y="2752"/>
                      <a:pt x="1855" y="2752"/>
                    </a:cubicBezTo>
                    <a:cubicBezTo>
                      <a:pt x="2614" y="2752"/>
                      <a:pt x="3222" y="2144"/>
                      <a:pt x="3222" y="1384"/>
                    </a:cubicBezTo>
                    <a:cubicBezTo>
                      <a:pt x="3222" y="560"/>
                      <a:pt x="2538" y="1"/>
                      <a:pt x="18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9"/>
              <p:cNvSpPr/>
              <p:nvPr/>
            </p:nvSpPr>
            <p:spPr>
              <a:xfrm flipH="1">
                <a:off x="6807425" y="3896865"/>
                <a:ext cx="441686" cy="441686"/>
              </a:xfrm>
              <a:custGeom>
                <a:avLst/>
                <a:gdLst/>
                <a:ahLst/>
                <a:cxnLst/>
                <a:rect l="l" t="t" r="r" b="b"/>
                <a:pathLst>
                  <a:path w="13345" h="13345" extrusionOk="0">
                    <a:moveTo>
                      <a:pt x="6688" y="1"/>
                    </a:moveTo>
                    <a:cubicBezTo>
                      <a:pt x="2980" y="1"/>
                      <a:pt x="1" y="2979"/>
                      <a:pt x="1" y="6657"/>
                    </a:cubicBezTo>
                    <a:cubicBezTo>
                      <a:pt x="1" y="10366"/>
                      <a:pt x="2980" y="13344"/>
                      <a:pt x="6688" y="13344"/>
                    </a:cubicBezTo>
                    <a:cubicBezTo>
                      <a:pt x="10366" y="13344"/>
                      <a:pt x="13345" y="10366"/>
                      <a:pt x="13345" y="6657"/>
                    </a:cubicBezTo>
                    <a:cubicBezTo>
                      <a:pt x="13345" y="2979"/>
                      <a:pt x="10366" y="1"/>
                      <a:pt x="66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9"/>
              <p:cNvSpPr/>
              <p:nvPr/>
            </p:nvSpPr>
            <p:spPr>
              <a:xfrm flipH="1">
                <a:off x="6508614" y="3597075"/>
                <a:ext cx="1040288" cy="1040254"/>
              </a:xfrm>
              <a:custGeom>
                <a:avLst/>
                <a:gdLst/>
                <a:ahLst/>
                <a:cxnLst/>
                <a:rect l="l" t="t" r="r" b="b"/>
                <a:pathLst>
                  <a:path w="31431" h="31430" fill="none" extrusionOk="0">
                    <a:moveTo>
                      <a:pt x="21035" y="2949"/>
                    </a:moveTo>
                    <a:cubicBezTo>
                      <a:pt x="28087" y="5867"/>
                      <a:pt x="31430" y="13952"/>
                      <a:pt x="28512" y="21035"/>
                    </a:cubicBezTo>
                    <a:cubicBezTo>
                      <a:pt x="25594" y="28086"/>
                      <a:pt x="17509" y="31430"/>
                      <a:pt x="10427" y="28512"/>
                    </a:cubicBezTo>
                    <a:cubicBezTo>
                      <a:pt x="3375" y="25594"/>
                      <a:pt x="1" y="17478"/>
                      <a:pt x="2949" y="10426"/>
                    </a:cubicBezTo>
                    <a:cubicBezTo>
                      <a:pt x="5867" y="3375"/>
                      <a:pt x="13953" y="1"/>
                      <a:pt x="21035" y="294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9"/>
              <p:cNvSpPr/>
              <p:nvPr/>
            </p:nvSpPr>
            <p:spPr>
              <a:xfrm flipH="1">
                <a:off x="6876831" y="3915995"/>
                <a:ext cx="353150" cy="353150"/>
              </a:xfrm>
              <a:custGeom>
                <a:avLst/>
                <a:gdLst/>
                <a:ahLst/>
                <a:cxnLst/>
                <a:rect l="l" t="t" r="r" b="b"/>
                <a:pathLst>
                  <a:path w="10670" h="10670" fill="none" extrusionOk="0">
                    <a:moveTo>
                      <a:pt x="6110" y="10669"/>
                    </a:moveTo>
                    <a:cubicBezTo>
                      <a:pt x="2037" y="10669"/>
                      <a:pt x="0" y="5745"/>
                      <a:pt x="2858" y="2888"/>
                    </a:cubicBezTo>
                    <a:cubicBezTo>
                      <a:pt x="5745" y="0"/>
                      <a:pt x="10669" y="2037"/>
                      <a:pt x="10669" y="6110"/>
                    </a:cubicBezTo>
                    <a:cubicBezTo>
                      <a:pt x="10669" y="8633"/>
                      <a:pt x="8602" y="10669"/>
                      <a:pt x="6110" y="1066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9"/>
              <p:cNvSpPr/>
              <p:nvPr/>
            </p:nvSpPr>
            <p:spPr>
              <a:xfrm flipH="1">
                <a:off x="7463333" y="4427042"/>
                <a:ext cx="592578" cy="92574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2797" extrusionOk="0">
                    <a:moveTo>
                      <a:pt x="0" y="0"/>
                    </a:moveTo>
                    <a:lnTo>
                      <a:pt x="0" y="2797"/>
                    </a:lnTo>
                    <a:lnTo>
                      <a:pt x="2827" y="2797"/>
                    </a:lnTo>
                    <a:lnTo>
                      <a:pt x="2827" y="0"/>
                    </a:lnTo>
                    <a:close/>
                    <a:moveTo>
                      <a:pt x="3770" y="0"/>
                    </a:moveTo>
                    <a:lnTo>
                      <a:pt x="3770" y="2797"/>
                    </a:lnTo>
                    <a:lnTo>
                      <a:pt x="6596" y="2797"/>
                    </a:lnTo>
                    <a:lnTo>
                      <a:pt x="6596" y="0"/>
                    </a:lnTo>
                    <a:close/>
                    <a:moveTo>
                      <a:pt x="7539" y="0"/>
                    </a:moveTo>
                    <a:lnTo>
                      <a:pt x="7539" y="2797"/>
                    </a:lnTo>
                    <a:lnTo>
                      <a:pt x="10365" y="2797"/>
                    </a:lnTo>
                    <a:lnTo>
                      <a:pt x="10365" y="0"/>
                    </a:lnTo>
                    <a:close/>
                    <a:moveTo>
                      <a:pt x="11308" y="0"/>
                    </a:moveTo>
                    <a:lnTo>
                      <a:pt x="11308" y="2797"/>
                    </a:lnTo>
                    <a:lnTo>
                      <a:pt x="14134" y="2797"/>
                    </a:lnTo>
                    <a:lnTo>
                      <a:pt x="14134" y="0"/>
                    </a:lnTo>
                    <a:close/>
                    <a:moveTo>
                      <a:pt x="15077" y="0"/>
                    </a:moveTo>
                    <a:lnTo>
                      <a:pt x="15077" y="2797"/>
                    </a:lnTo>
                    <a:lnTo>
                      <a:pt x="17904" y="2797"/>
                    </a:lnTo>
                    <a:lnTo>
                      <a:pt x="17904" y="0"/>
                    </a:lnTo>
                    <a:close/>
                  </a:path>
                </a:pathLst>
              </a:custGeom>
              <a:solidFill>
                <a:schemeClr val="dk1"/>
              </a:solidFill>
              <a:ln w="83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54" name="Google Shape;1054;p39"/>
            <p:cNvCxnSpPr/>
            <p:nvPr/>
          </p:nvCxnSpPr>
          <p:spPr>
            <a:xfrm>
              <a:off x="8038592" y="4511850"/>
              <a:ext cx="0" cy="752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" name="ZoneTexte 6">
            <a:extLst>
              <a:ext uri="{FF2B5EF4-FFF2-40B4-BE49-F238E27FC236}">
                <a16:creationId xmlns:a16="http://schemas.microsoft.com/office/drawing/2014/main" id="{9DE70153-1F59-4D65-B3AB-7E427018DE4F}"/>
              </a:ext>
            </a:extLst>
          </p:cNvPr>
          <p:cNvSpPr txBox="1"/>
          <p:nvPr/>
        </p:nvSpPr>
        <p:spPr>
          <a:xfrm>
            <a:off x="3859158" y="186114"/>
            <a:ext cx="2539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1"/>
                </a:solidFill>
                <a:latin typeface="Montserrat" panose="00000500000000000000" pitchFamily="2" charset="0"/>
              </a:rPr>
              <a:t>OBJECTIFS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44AA71A-B1D4-4607-A332-E00FCF5F3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625" y="1"/>
            <a:ext cx="1198632" cy="11091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40"/>
          <p:cNvSpPr/>
          <p:nvPr/>
        </p:nvSpPr>
        <p:spPr>
          <a:xfrm>
            <a:off x="6674825" y="1883725"/>
            <a:ext cx="1283700" cy="12834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FFFFFF"/>
                </a:solidFill>
                <a:latin typeface="Montserrat"/>
                <a:ea typeface="Montserrat ExtraBold"/>
                <a:cs typeface="Montserrat ExtraBold"/>
                <a:sym typeface="Montserrat"/>
              </a:rPr>
              <a:t>3</a:t>
            </a:r>
            <a:endParaRPr lang="en" sz="1700" dirty="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60" name="Google Shape;1060;p40"/>
          <p:cNvSpPr/>
          <p:nvPr/>
        </p:nvSpPr>
        <p:spPr>
          <a:xfrm>
            <a:off x="3913519" y="1875700"/>
            <a:ext cx="1283700" cy="12834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FFFFFF"/>
                </a:solidFill>
                <a:latin typeface="Montserrat"/>
                <a:ea typeface="Montserrat ExtraBold"/>
                <a:cs typeface="Montserrat ExtraBold"/>
                <a:sym typeface="Montserrat"/>
              </a:rPr>
              <a:t>2</a:t>
            </a:r>
            <a:endParaRPr lang="en" sz="1700" dirty="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061" name="Google Shape;1061;p40"/>
          <p:cNvGrpSpPr/>
          <p:nvPr/>
        </p:nvGrpSpPr>
        <p:grpSpPr>
          <a:xfrm rot="900049" flipH="1">
            <a:off x="3779892" y="1838475"/>
            <a:ext cx="1669185" cy="1585716"/>
            <a:chOff x="2632375" y="3649275"/>
            <a:chExt cx="1063875" cy="1010675"/>
          </a:xfrm>
        </p:grpSpPr>
        <p:sp>
          <p:nvSpPr>
            <p:cNvPr id="1062" name="Google Shape;1062;p40"/>
            <p:cNvSpPr/>
            <p:nvPr/>
          </p:nvSpPr>
          <p:spPr>
            <a:xfrm>
              <a:off x="3678750" y="4093825"/>
              <a:ext cx="17500" cy="129950"/>
            </a:xfrm>
            <a:custGeom>
              <a:avLst/>
              <a:gdLst/>
              <a:ahLst/>
              <a:cxnLst/>
              <a:rect l="l" t="t" r="r" b="b"/>
              <a:pathLst>
                <a:path w="700" h="5198" fill="none" extrusionOk="0">
                  <a:moveTo>
                    <a:pt x="699" y="0"/>
                  </a:moveTo>
                  <a:cubicBezTo>
                    <a:pt x="699" y="1763"/>
                    <a:pt x="456" y="3496"/>
                    <a:pt x="0" y="5198"/>
                  </a:cubicBez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0"/>
            <p:cNvSpPr/>
            <p:nvPr/>
          </p:nvSpPr>
          <p:spPr>
            <a:xfrm>
              <a:off x="2632375" y="3649275"/>
              <a:ext cx="997000" cy="1010675"/>
            </a:xfrm>
            <a:custGeom>
              <a:avLst/>
              <a:gdLst/>
              <a:ahLst/>
              <a:cxnLst/>
              <a:rect l="l" t="t" r="r" b="b"/>
              <a:pathLst>
                <a:path w="39880" h="40427" fill="none" extrusionOk="0">
                  <a:moveTo>
                    <a:pt x="39880" y="27600"/>
                  </a:moveTo>
                  <a:cubicBezTo>
                    <a:pt x="33193" y="38937"/>
                    <a:pt x="17387" y="40427"/>
                    <a:pt x="8694" y="30548"/>
                  </a:cubicBezTo>
                  <a:cubicBezTo>
                    <a:pt x="0" y="20639"/>
                    <a:pt x="3526" y="5137"/>
                    <a:pt x="15654" y="1"/>
                  </a:cubicBez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4" name="Google Shape;1064;p40"/>
          <p:cNvSpPr txBox="1">
            <a:spLocks noGrp="1"/>
          </p:cNvSpPr>
          <p:nvPr>
            <p:ph type="title"/>
          </p:nvPr>
        </p:nvSpPr>
        <p:spPr>
          <a:xfrm>
            <a:off x="2060697" y="1149195"/>
            <a:ext cx="5022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MOTIVATIONS</a:t>
            </a:r>
            <a:endParaRPr dirty="0"/>
          </a:p>
        </p:txBody>
      </p:sp>
      <p:sp>
        <p:nvSpPr>
          <p:cNvPr id="1065" name="Google Shape;1065;p40"/>
          <p:cNvSpPr/>
          <p:nvPr/>
        </p:nvSpPr>
        <p:spPr>
          <a:xfrm>
            <a:off x="1173650" y="1875700"/>
            <a:ext cx="1283700" cy="12834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" sz="3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lang="en" sz="1700" dirty="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066" name="Google Shape;1066;p40"/>
          <p:cNvGrpSpPr/>
          <p:nvPr/>
        </p:nvGrpSpPr>
        <p:grpSpPr>
          <a:xfrm>
            <a:off x="2457394" y="2301727"/>
            <a:ext cx="1454012" cy="431350"/>
            <a:chOff x="5604500" y="1883813"/>
            <a:chExt cx="1491600" cy="431350"/>
          </a:xfrm>
        </p:grpSpPr>
        <p:cxnSp>
          <p:nvCxnSpPr>
            <p:cNvPr id="1067" name="Google Shape;1067;p40"/>
            <p:cNvCxnSpPr/>
            <p:nvPr/>
          </p:nvCxnSpPr>
          <p:spPr>
            <a:xfrm>
              <a:off x="5604500" y="2101700"/>
              <a:ext cx="14916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68" name="Google Shape;1068;p40"/>
            <p:cNvGrpSpPr/>
            <p:nvPr/>
          </p:nvGrpSpPr>
          <p:grpSpPr>
            <a:xfrm rot="2700000">
              <a:off x="6191966" y="1952596"/>
              <a:ext cx="316239" cy="293783"/>
              <a:chOff x="5761175" y="4621750"/>
              <a:chExt cx="253560" cy="235555"/>
            </a:xfrm>
          </p:grpSpPr>
          <p:sp>
            <p:nvSpPr>
              <p:cNvPr id="1069" name="Google Shape;1069;p40"/>
              <p:cNvSpPr/>
              <p:nvPr/>
            </p:nvSpPr>
            <p:spPr>
              <a:xfrm flipH="1">
                <a:off x="5761175" y="4621750"/>
                <a:ext cx="253560" cy="235555"/>
              </a:xfrm>
              <a:custGeom>
                <a:avLst/>
                <a:gdLst/>
                <a:ahLst/>
                <a:cxnLst/>
                <a:rect l="l" t="t" r="r" b="b"/>
                <a:pathLst>
                  <a:path w="7661" h="7117" extrusionOk="0">
                    <a:moveTo>
                      <a:pt x="3815" y="0"/>
                    </a:moveTo>
                    <a:cubicBezTo>
                      <a:pt x="3630" y="0"/>
                      <a:pt x="3442" y="15"/>
                      <a:pt x="3253" y="44"/>
                    </a:cubicBezTo>
                    <a:cubicBezTo>
                      <a:pt x="1307" y="379"/>
                      <a:pt x="0" y="2202"/>
                      <a:pt x="304" y="4148"/>
                    </a:cubicBezTo>
                    <a:cubicBezTo>
                      <a:pt x="604" y="5864"/>
                      <a:pt x="2101" y="7117"/>
                      <a:pt x="3787" y="7117"/>
                    </a:cubicBezTo>
                    <a:cubicBezTo>
                      <a:pt x="3982" y="7117"/>
                      <a:pt x="4179" y="7100"/>
                      <a:pt x="4377" y="7066"/>
                    </a:cubicBezTo>
                    <a:cubicBezTo>
                      <a:pt x="6323" y="6762"/>
                      <a:pt x="7660" y="4938"/>
                      <a:pt x="7326" y="2993"/>
                    </a:cubicBezTo>
                    <a:cubicBezTo>
                      <a:pt x="7051" y="1236"/>
                      <a:pt x="5538" y="0"/>
                      <a:pt x="3815" y="0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0"/>
              <p:cNvSpPr/>
              <p:nvPr/>
            </p:nvSpPr>
            <p:spPr>
              <a:xfrm flipH="1">
                <a:off x="5841670" y="4693107"/>
                <a:ext cx="106673" cy="91084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2752" extrusionOk="0">
                    <a:moveTo>
                      <a:pt x="1832" y="1"/>
                    </a:moveTo>
                    <a:cubicBezTo>
                      <a:pt x="1497" y="1"/>
                      <a:pt x="1156" y="127"/>
                      <a:pt x="882" y="411"/>
                    </a:cubicBezTo>
                    <a:cubicBezTo>
                      <a:pt x="0" y="1262"/>
                      <a:pt x="608" y="2752"/>
                      <a:pt x="1855" y="2752"/>
                    </a:cubicBezTo>
                    <a:cubicBezTo>
                      <a:pt x="2614" y="2752"/>
                      <a:pt x="3222" y="2144"/>
                      <a:pt x="3222" y="1384"/>
                    </a:cubicBezTo>
                    <a:cubicBezTo>
                      <a:pt x="3222" y="560"/>
                      <a:pt x="2538" y="1"/>
                      <a:pt x="18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71" name="Google Shape;1071;p40"/>
          <p:cNvGrpSpPr/>
          <p:nvPr/>
        </p:nvGrpSpPr>
        <p:grpSpPr>
          <a:xfrm>
            <a:off x="5195050" y="2301713"/>
            <a:ext cx="1491600" cy="431350"/>
            <a:chOff x="5604500" y="1883813"/>
            <a:chExt cx="1491600" cy="431350"/>
          </a:xfrm>
        </p:grpSpPr>
        <p:cxnSp>
          <p:nvCxnSpPr>
            <p:cNvPr id="1072" name="Google Shape;1072;p40"/>
            <p:cNvCxnSpPr/>
            <p:nvPr/>
          </p:nvCxnSpPr>
          <p:spPr>
            <a:xfrm>
              <a:off x="5604500" y="2101700"/>
              <a:ext cx="14916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73" name="Google Shape;1073;p40"/>
            <p:cNvGrpSpPr/>
            <p:nvPr/>
          </p:nvGrpSpPr>
          <p:grpSpPr>
            <a:xfrm rot="2700000">
              <a:off x="6191966" y="1952596"/>
              <a:ext cx="316239" cy="293783"/>
              <a:chOff x="5761175" y="4621750"/>
              <a:chExt cx="253560" cy="235555"/>
            </a:xfrm>
          </p:grpSpPr>
          <p:sp>
            <p:nvSpPr>
              <p:cNvPr id="1074" name="Google Shape;1074;p40"/>
              <p:cNvSpPr/>
              <p:nvPr/>
            </p:nvSpPr>
            <p:spPr>
              <a:xfrm flipH="1">
                <a:off x="5761175" y="4621750"/>
                <a:ext cx="253560" cy="235555"/>
              </a:xfrm>
              <a:custGeom>
                <a:avLst/>
                <a:gdLst/>
                <a:ahLst/>
                <a:cxnLst/>
                <a:rect l="l" t="t" r="r" b="b"/>
                <a:pathLst>
                  <a:path w="7661" h="7117" extrusionOk="0">
                    <a:moveTo>
                      <a:pt x="3815" y="0"/>
                    </a:moveTo>
                    <a:cubicBezTo>
                      <a:pt x="3630" y="0"/>
                      <a:pt x="3442" y="15"/>
                      <a:pt x="3253" y="44"/>
                    </a:cubicBezTo>
                    <a:cubicBezTo>
                      <a:pt x="1307" y="379"/>
                      <a:pt x="0" y="2202"/>
                      <a:pt x="304" y="4148"/>
                    </a:cubicBezTo>
                    <a:cubicBezTo>
                      <a:pt x="604" y="5864"/>
                      <a:pt x="2101" y="7117"/>
                      <a:pt x="3787" y="7117"/>
                    </a:cubicBezTo>
                    <a:cubicBezTo>
                      <a:pt x="3982" y="7117"/>
                      <a:pt x="4179" y="7100"/>
                      <a:pt x="4377" y="7066"/>
                    </a:cubicBezTo>
                    <a:cubicBezTo>
                      <a:pt x="6323" y="6762"/>
                      <a:pt x="7660" y="4938"/>
                      <a:pt x="7326" y="2993"/>
                    </a:cubicBezTo>
                    <a:cubicBezTo>
                      <a:pt x="7051" y="1236"/>
                      <a:pt x="5538" y="0"/>
                      <a:pt x="3815" y="0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0"/>
              <p:cNvSpPr/>
              <p:nvPr/>
            </p:nvSpPr>
            <p:spPr>
              <a:xfrm flipH="1">
                <a:off x="5841670" y="4693107"/>
                <a:ext cx="106673" cy="91084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2752" extrusionOk="0">
                    <a:moveTo>
                      <a:pt x="1832" y="1"/>
                    </a:moveTo>
                    <a:cubicBezTo>
                      <a:pt x="1497" y="1"/>
                      <a:pt x="1156" y="127"/>
                      <a:pt x="882" y="411"/>
                    </a:cubicBezTo>
                    <a:cubicBezTo>
                      <a:pt x="0" y="1262"/>
                      <a:pt x="608" y="2752"/>
                      <a:pt x="1855" y="2752"/>
                    </a:cubicBezTo>
                    <a:cubicBezTo>
                      <a:pt x="2614" y="2752"/>
                      <a:pt x="3222" y="2144"/>
                      <a:pt x="3222" y="1384"/>
                    </a:cubicBezTo>
                    <a:cubicBezTo>
                      <a:pt x="3222" y="560"/>
                      <a:pt x="2538" y="1"/>
                      <a:pt x="18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7" name="Google Shape;1077;p40"/>
          <p:cNvSpPr txBox="1">
            <a:spLocks noGrp="1"/>
          </p:cNvSpPr>
          <p:nvPr>
            <p:ph type="subTitle" idx="4294967295"/>
          </p:nvPr>
        </p:nvSpPr>
        <p:spPr>
          <a:xfrm>
            <a:off x="605821" y="3379421"/>
            <a:ext cx="2307429" cy="10509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Aider les personnes qui ne sont pas rigoureuses dans la prise de leur traitement </a:t>
            </a:r>
            <a:endParaRPr dirty="0"/>
          </a:p>
        </p:txBody>
      </p:sp>
      <p:sp>
        <p:nvSpPr>
          <p:cNvPr id="1079" name="Google Shape;1079;p40"/>
          <p:cNvSpPr txBox="1">
            <a:spLocks noGrp="1"/>
          </p:cNvSpPr>
          <p:nvPr>
            <p:ph type="subTitle" idx="4294967295"/>
          </p:nvPr>
        </p:nvSpPr>
        <p:spPr>
          <a:xfrm>
            <a:off x="3176988" y="3378651"/>
            <a:ext cx="2756496" cy="11565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</a:t>
            </a:r>
            <a:r>
              <a:rPr lang="en" dirty="0"/>
              <a:t>enir en aide aux personnes atteintes de perte de mémoire qui par conséquent ne peuvent pas être rigoureuse</a:t>
            </a:r>
            <a:endParaRPr dirty="0"/>
          </a:p>
        </p:txBody>
      </p:sp>
      <p:sp>
        <p:nvSpPr>
          <p:cNvPr id="1081" name="Google Shape;1081;p40"/>
          <p:cNvSpPr txBox="1">
            <a:spLocks noGrp="1"/>
          </p:cNvSpPr>
          <p:nvPr>
            <p:ph type="subTitle" idx="4294967295"/>
          </p:nvPr>
        </p:nvSpPr>
        <p:spPr>
          <a:xfrm>
            <a:off x="6201068" y="3545873"/>
            <a:ext cx="2226179" cy="8221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Rendre plus facile la prise de médicament</a:t>
            </a:r>
            <a:endParaRPr dirty="0"/>
          </a:p>
        </p:txBody>
      </p:sp>
      <p:grpSp>
        <p:nvGrpSpPr>
          <p:cNvPr id="1082" name="Google Shape;1082;p40"/>
          <p:cNvGrpSpPr/>
          <p:nvPr/>
        </p:nvGrpSpPr>
        <p:grpSpPr>
          <a:xfrm rot="-2700000" flipH="1">
            <a:off x="1073759" y="1686142"/>
            <a:ext cx="1669144" cy="1646473"/>
            <a:chOff x="2632375" y="3610525"/>
            <a:chExt cx="1063875" cy="1049425"/>
          </a:xfrm>
        </p:grpSpPr>
        <p:sp>
          <p:nvSpPr>
            <p:cNvPr id="1083" name="Google Shape;1083;p40"/>
            <p:cNvSpPr/>
            <p:nvPr/>
          </p:nvSpPr>
          <p:spPr>
            <a:xfrm>
              <a:off x="3678750" y="4093825"/>
              <a:ext cx="17500" cy="129950"/>
            </a:xfrm>
            <a:custGeom>
              <a:avLst/>
              <a:gdLst/>
              <a:ahLst/>
              <a:cxnLst/>
              <a:rect l="l" t="t" r="r" b="b"/>
              <a:pathLst>
                <a:path w="700" h="5198" fill="none" extrusionOk="0">
                  <a:moveTo>
                    <a:pt x="699" y="0"/>
                  </a:moveTo>
                  <a:cubicBezTo>
                    <a:pt x="699" y="1763"/>
                    <a:pt x="456" y="3496"/>
                    <a:pt x="0" y="5198"/>
                  </a:cubicBez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0"/>
            <p:cNvSpPr/>
            <p:nvPr/>
          </p:nvSpPr>
          <p:spPr>
            <a:xfrm>
              <a:off x="2632375" y="3649275"/>
              <a:ext cx="997000" cy="1010675"/>
            </a:xfrm>
            <a:custGeom>
              <a:avLst/>
              <a:gdLst/>
              <a:ahLst/>
              <a:cxnLst/>
              <a:rect l="l" t="t" r="r" b="b"/>
              <a:pathLst>
                <a:path w="39880" h="40427" fill="none" extrusionOk="0">
                  <a:moveTo>
                    <a:pt x="39880" y="27600"/>
                  </a:moveTo>
                  <a:cubicBezTo>
                    <a:pt x="33193" y="38937"/>
                    <a:pt x="17387" y="40427"/>
                    <a:pt x="8694" y="30548"/>
                  </a:cubicBezTo>
                  <a:cubicBezTo>
                    <a:pt x="0" y="20639"/>
                    <a:pt x="3526" y="5137"/>
                    <a:pt x="15654" y="1"/>
                  </a:cubicBez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0"/>
            <p:cNvSpPr/>
            <p:nvPr/>
          </p:nvSpPr>
          <p:spPr>
            <a:xfrm>
              <a:off x="3083000" y="3610525"/>
              <a:ext cx="129950" cy="17500"/>
            </a:xfrm>
            <a:custGeom>
              <a:avLst/>
              <a:gdLst/>
              <a:ahLst/>
              <a:cxnLst/>
              <a:rect l="l" t="t" r="r" b="b"/>
              <a:pathLst>
                <a:path w="5198" h="700" fill="none" extrusionOk="0">
                  <a:moveTo>
                    <a:pt x="0" y="700"/>
                  </a:moveTo>
                  <a:cubicBezTo>
                    <a:pt x="1702" y="244"/>
                    <a:pt x="3435" y="0"/>
                    <a:pt x="5198" y="0"/>
                  </a:cubicBez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40"/>
          <p:cNvGrpSpPr/>
          <p:nvPr/>
        </p:nvGrpSpPr>
        <p:grpSpPr>
          <a:xfrm rot="2700000">
            <a:off x="6367855" y="1694167"/>
            <a:ext cx="1669144" cy="1646473"/>
            <a:chOff x="2632375" y="3610525"/>
            <a:chExt cx="1063875" cy="1049425"/>
          </a:xfrm>
        </p:grpSpPr>
        <p:sp>
          <p:nvSpPr>
            <p:cNvPr id="1087" name="Google Shape;1087;p40"/>
            <p:cNvSpPr/>
            <p:nvPr/>
          </p:nvSpPr>
          <p:spPr>
            <a:xfrm>
              <a:off x="3678750" y="4093825"/>
              <a:ext cx="17500" cy="129950"/>
            </a:xfrm>
            <a:custGeom>
              <a:avLst/>
              <a:gdLst/>
              <a:ahLst/>
              <a:cxnLst/>
              <a:rect l="l" t="t" r="r" b="b"/>
              <a:pathLst>
                <a:path w="700" h="5198" fill="none" extrusionOk="0">
                  <a:moveTo>
                    <a:pt x="699" y="0"/>
                  </a:moveTo>
                  <a:cubicBezTo>
                    <a:pt x="699" y="1763"/>
                    <a:pt x="456" y="3496"/>
                    <a:pt x="0" y="5198"/>
                  </a:cubicBez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0"/>
            <p:cNvSpPr/>
            <p:nvPr/>
          </p:nvSpPr>
          <p:spPr>
            <a:xfrm>
              <a:off x="2632375" y="3649275"/>
              <a:ext cx="997000" cy="1010675"/>
            </a:xfrm>
            <a:custGeom>
              <a:avLst/>
              <a:gdLst/>
              <a:ahLst/>
              <a:cxnLst/>
              <a:rect l="l" t="t" r="r" b="b"/>
              <a:pathLst>
                <a:path w="39880" h="40427" fill="none" extrusionOk="0">
                  <a:moveTo>
                    <a:pt x="39880" y="27600"/>
                  </a:moveTo>
                  <a:cubicBezTo>
                    <a:pt x="33193" y="38937"/>
                    <a:pt x="17387" y="40427"/>
                    <a:pt x="8694" y="30548"/>
                  </a:cubicBezTo>
                  <a:cubicBezTo>
                    <a:pt x="0" y="20639"/>
                    <a:pt x="3526" y="5137"/>
                    <a:pt x="15654" y="1"/>
                  </a:cubicBez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0"/>
            <p:cNvSpPr/>
            <p:nvPr/>
          </p:nvSpPr>
          <p:spPr>
            <a:xfrm>
              <a:off x="3083000" y="3610525"/>
              <a:ext cx="129950" cy="17500"/>
            </a:xfrm>
            <a:custGeom>
              <a:avLst/>
              <a:gdLst/>
              <a:ahLst/>
              <a:cxnLst/>
              <a:rect l="l" t="t" r="r" b="b"/>
              <a:pathLst>
                <a:path w="5198" h="700" fill="none" extrusionOk="0">
                  <a:moveTo>
                    <a:pt x="0" y="700"/>
                  </a:moveTo>
                  <a:cubicBezTo>
                    <a:pt x="1702" y="244"/>
                    <a:pt x="3435" y="0"/>
                    <a:pt x="5198" y="0"/>
                  </a:cubicBez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ZoneTexte 35">
            <a:extLst>
              <a:ext uri="{FF2B5EF4-FFF2-40B4-BE49-F238E27FC236}">
                <a16:creationId xmlns:a16="http://schemas.microsoft.com/office/drawing/2014/main" id="{D77FD784-919A-4EA6-9A59-F56913D40885}"/>
              </a:ext>
            </a:extLst>
          </p:cNvPr>
          <p:cNvSpPr txBox="1"/>
          <p:nvPr/>
        </p:nvSpPr>
        <p:spPr>
          <a:xfrm>
            <a:off x="3704464" y="209459"/>
            <a:ext cx="2539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1"/>
                </a:solidFill>
                <a:latin typeface="Montserrat" panose="00000500000000000000" pitchFamily="2" charset="0"/>
              </a:rPr>
              <a:t>OBJECTIFS</a:t>
            </a:r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2AE0CDF4-6EFF-48EA-93B1-907AB871B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931" y="23346"/>
            <a:ext cx="1198632" cy="11091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/>
          <p:cNvSpPr txBox="1">
            <a:spLocks noGrp="1"/>
          </p:cNvSpPr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FONCTIONS</a:t>
            </a:r>
            <a:endParaRPr dirty="0"/>
          </a:p>
        </p:txBody>
      </p:sp>
      <p:cxnSp>
        <p:nvCxnSpPr>
          <p:cNvPr id="1010" name="Google Shape;1010;p38"/>
          <p:cNvCxnSpPr/>
          <p:nvPr/>
        </p:nvCxnSpPr>
        <p:spPr>
          <a:xfrm>
            <a:off x="3430455" y="4005399"/>
            <a:ext cx="22566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6" name="Google Shape;1008;p38">
            <a:extLst>
              <a:ext uri="{FF2B5EF4-FFF2-40B4-BE49-F238E27FC236}">
                <a16:creationId xmlns:a16="http://schemas.microsoft.com/office/drawing/2014/main" id="{4F1D4F01-11A1-4A55-8EC5-A63A197D9D3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07085" y="1252132"/>
            <a:ext cx="1271447" cy="12439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57" name="Google Shape;1011;p38">
            <a:extLst>
              <a:ext uri="{FF2B5EF4-FFF2-40B4-BE49-F238E27FC236}">
                <a16:creationId xmlns:a16="http://schemas.microsoft.com/office/drawing/2014/main" id="{89CF5966-5D63-4710-8807-346400426EC6}"/>
              </a:ext>
            </a:extLst>
          </p:cNvPr>
          <p:cNvGrpSpPr/>
          <p:nvPr/>
        </p:nvGrpSpPr>
        <p:grpSpPr>
          <a:xfrm>
            <a:off x="3430455" y="1404830"/>
            <a:ext cx="289868" cy="852000"/>
            <a:chOff x="456616" y="2161476"/>
            <a:chExt cx="289868" cy="852000"/>
          </a:xfrm>
        </p:grpSpPr>
        <p:sp>
          <p:nvSpPr>
            <p:cNvPr id="58" name="Google Shape;1012;p38">
              <a:extLst>
                <a:ext uri="{FF2B5EF4-FFF2-40B4-BE49-F238E27FC236}">
                  <a16:creationId xmlns:a16="http://schemas.microsoft.com/office/drawing/2014/main" id="{E7D7D0EC-6301-40F9-97CF-A3F823EA6158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13;p38">
              <a:extLst>
                <a:ext uri="{FF2B5EF4-FFF2-40B4-BE49-F238E27FC236}">
                  <a16:creationId xmlns:a16="http://schemas.microsoft.com/office/drawing/2014/main" id="{B90CE865-0ED0-4C5D-89B9-43D32BF2510E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14;p38">
              <a:extLst>
                <a:ext uri="{FF2B5EF4-FFF2-40B4-BE49-F238E27FC236}">
                  <a16:creationId xmlns:a16="http://schemas.microsoft.com/office/drawing/2014/main" id="{7D033A5D-7441-4427-9979-707AB206011A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15;p38">
              <a:extLst>
                <a:ext uri="{FF2B5EF4-FFF2-40B4-BE49-F238E27FC236}">
                  <a16:creationId xmlns:a16="http://schemas.microsoft.com/office/drawing/2014/main" id="{4D6EF63A-EEBB-4CE2-8133-1CF0DA9E2F33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016;p38">
              <a:extLst>
                <a:ext uri="{FF2B5EF4-FFF2-40B4-BE49-F238E27FC236}">
                  <a16:creationId xmlns:a16="http://schemas.microsoft.com/office/drawing/2014/main" id="{651F0EBE-2EB4-4E9E-94BD-DED6AB9E4BF9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017;p38">
            <a:extLst>
              <a:ext uri="{FF2B5EF4-FFF2-40B4-BE49-F238E27FC236}">
                <a16:creationId xmlns:a16="http://schemas.microsoft.com/office/drawing/2014/main" id="{C7CFB13E-4ED9-4DDB-8132-A20917A77D64}"/>
              </a:ext>
            </a:extLst>
          </p:cNvPr>
          <p:cNvGrpSpPr/>
          <p:nvPr/>
        </p:nvGrpSpPr>
        <p:grpSpPr>
          <a:xfrm>
            <a:off x="5309152" y="1417572"/>
            <a:ext cx="289868" cy="852000"/>
            <a:chOff x="456616" y="2161476"/>
            <a:chExt cx="289868" cy="852000"/>
          </a:xfrm>
        </p:grpSpPr>
        <p:sp>
          <p:nvSpPr>
            <p:cNvPr id="64" name="Google Shape;1018;p38">
              <a:extLst>
                <a:ext uri="{FF2B5EF4-FFF2-40B4-BE49-F238E27FC236}">
                  <a16:creationId xmlns:a16="http://schemas.microsoft.com/office/drawing/2014/main" id="{E01E4FE8-AB20-4AFA-A109-EE224F0921ED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19;p38">
              <a:extLst>
                <a:ext uri="{FF2B5EF4-FFF2-40B4-BE49-F238E27FC236}">
                  <a16:creationId xmlns:a16="http://schemas.microsoft.com/office/drawing/2014/main" id="{BE6F1CF9-C95E-42F3-88E0-4DACFCE3D8EA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20;p38">
              <a:extLst>
                <a:ext uri="{FF2B5EF4-FFF2-40B4-BE49-F238E27FC236}">
                  <a16:creationId xmlns:a16="http://schemas.microsoft.com/office/drawing/2014/main" id="{F72FB941-E06D-43C1-A63E-A05AD935091C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21;p38">
              <a:extLst>
                <a:ext uri="{FF2B5EF4-FFF2-40B4-BE49-F238E27FC236}">
                  <a16:creationId xmlns:a16="http://schemas.microsoft.com/office/drawing/2014/main" id="{EAB12897-B0EC-4ECF-A87F-BFD9437A0CDA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22;p38">
              <a:extLst>
                <a:ext uri="{FF2B5EF4-FFF2-40B4-BE49-F238E27FC236}">
                  <a16:creationId xmlns:a16="http://schemas.microsoft.com/office/drawing/2014/main" id="{1AB0E22E-DBA2-4651-AFBA-2EA48FF77397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1023;p38">
            <a:extLst>
              <a:ext uri="{FF2B5EF4-FFF2-40B4-BE49-F238E27FC236}">
                <a16:creationId xmlns:a16="http://schemas.microsoft.com/office/drawing/2014/main" id="{8A04F0DD-592A-473E-8DAB-A26004A075AE}"/>
              </a:ext>
            </a:extLst>
          </p:cNvPr>
          <p:cNvGrpSpPr/>
          <p:nvPr/>
        </p:nvGrpSpPr>
        <p:grpSpPr>
          <a:xfrm rot="5400000">
            <a:off x="4385132" y="523326"/>
            <a:ext cx="289868" cy="852000"/>
            <a:chOff x="456616" y="2161476"/>
            <a:chExt cx="289868" cy="852000"/>
          </a:xfrm>
        </p:grpSpPr>
        <p:sp>
          <p:nvSpPr>
            <p:cNvPr id="70" name="Google Shape;1024;p38">
              <a:extLst>
                <a:ext uri="{FF2B5EF4-FFF2-40B4-BE49-F238E27FC236}">
                  <a16:creationId xmlns:a16="http://schemas.microsoft.com/office/drawing/2014/main" id="{791B3C4E-876A-4503-8C33-915ACE6564E1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25;p38">
              <a:extLst>
                <a:ext uri="{FF2B5EF4-FFF2-40B4-BE49-F238E27FC236}">
                  <a16:creationId xmlns:a16="http://schemas.microsoft.com/office/drawing/2014/main" id="{7ACA9641-0E5F-4231-A846-DFF85320AFF0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26;p38">
              <a:extLst>
                <a:ext uri="{FF2B5EF4-FFF2-40B4-BE49-F238E27FC236}">
                  <a16:creationId xmlns:a16="http://schemas.microsoft.com/office/drawing/2014/main" id="{6EAF7FE4-16DD-43E5-9495-7C48550466B6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27;p38">
              <a:extLst>
                <a:ext uri="{FF2B5EF4-FFF2-40B4-BE49-F238E27FC236}">
                  <a16:creationId xmlns:a16="http://schemas.microsoft.com/office/drawing/2014/main" id="{FA7E8775-DC96-4EC3-B184-6620F5FC6200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28;p38">
              <a:extLst>
                <a:ext uri="{FF2B5EF4-FFF2-40B4-BE49-F238E27FC236}">
                  <a16:creationId xmlns:a16="http://schemas.microsoft.com/office/drawing/2014/main" id="{4AAF5776-BA63-4857-87CB-5AC64DAABDD3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1029;p38">
            <a:extLst>
              <a:ext uri="{FF2B5EF4-FFF2-40B4-BE49-F238E27FC236}">
                <a16:creationId xmlns:a16="http://schemas.microsoft.com/office/drawing/2014/main" id="{4E90BB5A-983E-4E80-B7B1-1241A0A06DC7}"/>
              </a:ext>
            </a:extLst>
          </p:cNvPr>
          <p:cNvGrpSpPr/>
          <p:nvPr/>
        </p:nvGrpSpPr>
        <p:grpSpPr>
          <a:xfrm rot="5400000">
            <a:off x="4397874" y="2315241"/>
            <a:ext cx="289868" cy="852000"/>
            <a:chOff x="456616" y="2161476"/>
            <a:chExt cx="289868" cy="852000"/>
          </a:xfrm>
        </p:grpSpPr>
        <p:sp>
          <p:nvSpPr>
            <p:cNvPr id="76" name="Google Shape;1030;p38">
              <a:extLst>
                <a:ext uri="{FF2B5EF4-FFF2-40B4-BE49-F238E27FC236}">
                  <a16:creationId xmlns:a16="http://schemas.microsoft.com/office/drawing/2014/main" id="{370C8EB7-97CB-47C1-9067-E4159E65D890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031;p38">
              <a:extLst>
                <a:ext uri="{FF2B5EF4-FFF2-40B4-BE49-F238E27FC236}">
                  <a16:creationId xmlns:a16="http://schemas.microsoft.com/office/drawing/2014/main" id="{5B0179B5-9F1A-4C12-A8D8-D9EF35891375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032;p38">
              <a:extLst>
                <a:ext uri="{FF2B5EF4-FFF2-40B4-BE49-F238E27FC236}">
                  <a16:creationId xmlns:a16="http://schemas.microsoft.com/office/drawing/2014/main" id="{7C98E435-E7A6-43BB-B15A-E9AB19AE02F3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33;p38">
              <a:extLst>
                <a:ext uri="{FF2B5EF4-FFF2-40B4-BE49-F238E27FC236}">
                  <a16:creationId xmlns:a16="http://schemas.microsoft.com/office/drawing/2014/main" id="{46A436AB-DA78-4DAE-8812-60E6189E0051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34;p38">
              <a:extLst>
                <a:ext uri="{FF2B5EF4-FFF2-40B4-BE49-F238E27FC236}">
                  <a16:creationId xmlns:a16="http://schemas.microsoft.com/office/drawing/2014/main" id="{41359C61-9D8E-41E8-9882-FBCAC625233D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7220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 dir="ou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9" name="Google Shape;2289;p52"/>
          <p:cNvSpPr txBox="1">
            <a:spLocks noGrp="1"/>
          </p:cNvSpPr>
          <p:nvPr>
            <p:ph type="subTitle" idx="1"/>
          </p:nvPr>
        </p:nvSpPr>
        <p:spPr>
          <a:xfrm>
            <a:off x="1290763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DISTRIBUER</a:t>
            </a:r>
            <a:endParaRPr dirty="0"/>
          </a:p>
        </p:txBody>
      </p:sp>
      <p:sp>
        <p:nvSpPr>
          <p:cNvPr id="2290" name="Google Shape;2290;p52"/>
          <p:cNvSpPr txBox="1">
            <a:spLocks noGrp="1"/>
          </p:cNvSpPr>
          <p:nvPr>
            <p:ph type="subTitle" idx="2"/>
          </p:nvPr>
        </p:nvSpPr>
        <p:spPr>
          <a:xfrm>
            <a:off x="5427738" y="3086429"/>
            <a:ext cx="2425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NOTIFIER</a:t>
            </a:r>
            <a:endParaRPr dirty="0"/>
          </a:p>
        </p:txBody>
      </p:sp>
      <p:sp>
        <p:nvSpPr>
          <p:cNvPr id="2291" name="Google Shape;2291;p52"/>
          <p:cNvSpPr txBox="1">
            <a:spLocks noGrp="1"/>
          </p:cNvSpPr>
          <p:nvPr>
            <p:ph type="subTitle" idx="3"/>
          </p:nvPr>
        </p:nvSpPr>
        <p:spPr>
          <a:xfrm>
            <a:off x="1290775" y="3562899"/>
            <a:ext cx="2425500" cy="8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Donner des médicaments à la fréquence du traitement et empêcher le surdosage</a:t>
            </a:r>
            <a:endParaRPr dirty="0"/>
          </a:p>
        </p:txBody>
      </p:sp>
      <p:sp>
        <p:nvSpPr>
          <p:cNvPr id="2292" name="Google Shape;2292;p52"/>
          <p:cNvSpPr txBox="1">
            <a:spLocks noGrp="1"/>
          </p:cNvSpPr>
          <p:nvPr>
            <p:ph type="subTitle" idx="4"/>
          </p:nvPr>
        </p:nvSpPr>
        <p:spPr>
          <a:xfrm>
            <a:off x="5310571" y="3562899"/>
            <a:ext cx="2770046" cy="8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Envoyer une notification de rappel en cas d’oubli et d’épuisement imminent des stocks</a:t>
            </a:r>
            <a:endParaRPr dirty="0"/>
          </a:p>
        </p:txBody>
      </p:sp>
      <p:sp>
        <p:nvSpPr>
          <p:cNvPr id="2293" name="Google Shape;2293;p52"/>
          <p:cNvSpPr txBox="1">
            <a:spLocks noGrp="1"/>
          </p:cNvSpPr>
          <p:nvPr>
            <p:ph type="title"/>
          </p:nvPr>
        </p:nvSpPr>
        <p:spPr>
          <a:xfrm>
            <a:off x="1704746" y="434505"/>
            <a:ext cx="57345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FONCTIONS</a:t>
            </a:r>
            <a:endParaRPr sz="3200" dirty="0"/>
          </a:p>
        </p:txBody>
      </p:sp>
      <p:sp>
        <p:nvSpPr>
          <p:cNvPr id="2294" name="Google Shape;2294;p52"/>
          <p:cNvSpPr/>
          <p:nvPr/>
        </p:nvSpPr>
        <p:spPr>
          <a:xfrm>
            <a:off x="2018124" y="1976003"/>
            <a:ext cx="1078541" cy="1051421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95" name="Google Shape;2295;p52"/>
          <p:cNvGrpSpPr/>
          <p:nvPr/>
        </p:nvGrpSpPr>
        <p:grpSpPr>
          <a:xfrm rot="5400000">
            <a:off x="2412460" y="1264713"/>
            <a:ext cx="289868" cy="852000"/>
            <a:chOff x="456616" y="2161476"/>
            <a:chExt cx="289868" cy="852000"/>
          </a:xfrm>
        </p:grpSpPr>
        <p:sp>
          <p:nvSpPr>
            <p:cNvPr id="2296" name="Google Shape;2296;p5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1" name="Google Shape;2301;p52"/>
          <p:cNvSpPr/>
          <p:nvPr/>
        </p:nvSpPr>
        <p:spPr>
          <a:xfrm>
            <a:off x="6155100" y="1976003"/>
            <a:ext cx="1039492" cy="103503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302" name="Google Shape;2302;p52"/>
          <p:cNvGrpSpPr/>
          <p:nvPr/>
        </p:nvGrpSpPr>
        <p:grpSpPr>
          <a:xfrm rot="5400000">
            <a:off x="6529912" y="1264713"/>
            <a:ext cx="289868" cy="852000"/>
            <a:chOff x="456616" y="2161476"/>
            <a:chExt cx="289868" cy="852000"/>
          </a:xfrm>
        </p:grpSpPr>
        <p:sp>
          <p:nvSpPr>
            <p:cNvPr id="2303" name="Google Shape;2303;p5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8" name="Google Shape;2308;p52"/>
          <p:cNvGrpSpPr/>
          <p:nvPr/>
        </p:nvGrpSpPr>
        <p:grpSpPr>
          <a:xfrm rot="5400000">
            <a:off x="3003580" y="3250698"/>
            <a:ext cx="3136841" cy="328444"/>
            <a:chOff x="4783909" y="2518498"/>
            <a:chExt cx="3136841" cy="328444"/>
          </a:xfrm>
        </p:grpSpPr>
        <p:cxnSp>
          <p:nvCxnSpPr>
            <p:cNvPr id="2309" name="Google Shape;2309;p52"/>
            <p:cNvCxnSpPr/>
            <p:nvPr/>
          </p:nvCxnSpPr>
          <p:spPr>
            <a:xfrm rot="-5400000">
              <a:off x="6445200" y="1207175"/>
              <a:ext cx="2100" cy="29490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310" name="Google Shape;2310;p52"/>
            <p:cNvSpPr/>
            <p:nvPr/>
          </p:nvSpPr>
          <p:spPr>
            <a:xfrm>
              <a:off x="4783909" y="2518498"/>
              <a:ext cx="327468" cy="328444"/>
            </a:xfrm>
            <a:custGeom>
              <a:avLst/>
              <a:gdLst/>
              <a:ahLst/>
              <a:cxnLst/>
              <a:rect l="l" t="t" r="r" b="b"/>
              <a:pathLst>
                <a:path w="10062" h="10092" extrusionOk="0">
                  <a:moveTo>
                    <a:pt x="5046" y="0"/>
                  </a:moveTo>
                  <a:cubicBezTo>
                    <a:pt x="2250" y="0"/>
                    <a:pt x="1" y="2280"/>
                    <a:pt x="1" y="5046"/>
                  </a:cubicBezTo>
                  <a:cubicBezTo>
                    <a:pt x="1" y="7842"/>
                    <a:pt x="2250" y="10091"/>
                    <a:pt x="5046" y="10091"/>
                  </a:cubicBezTo>
                  <a:cubicBezTo>
                    <a:pt x="7812" y="10091"/>
                    <a:pt x="10062" y="7842"/>
                    <a:pt x="10062" y="5046"/>
                  </a:cubicBezTo>
                  <a:cubicBezTo>
                    <a:pt x="10062" y="2280"/>
                    <a:pt x="7812" y="0"/>
                    <a:pt x="5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2"/>
            <p:cNvSpPr/>
            <p:nvPr/>
          </p:nvSpPr>
          <p:spPr>
            <a:xfrm>
              <a:off x="4816551" y="2552117"/>
              <a:ext cx="262183" cy="261174"/>
            </a:xfrm>
            <a:custGeom>
              <a:avLst/>
              <a:gdLst/>
              <a:ahLst/>
              <a:cxnLst/>
              <a:rect l="l" t="t" r="r" b="b"/>
              <a:pathLst>
                <a:path w="8056" h="8025" extrusionOk="0">
                  <a:moveTo>
                    <a:pt x="4043" y="1"/>
                  </a:moveTo>
                  <a:cubicBezTo>
                    <a:pt x="1824" y="1"/>
                    <a:pt x="1" y="1794"/>
                    <a:pt x="1" y="4013"/>
                  </a:cubicBezTo>
                  <a:cubicBezTo>
                    <a:pt x="1" y="6232"/>
                    <a:pt x="1824" y="8025"/>
                    <a:pt x="4043" y="8025"/>
                  </a:cubicBezTo>
                  <a:cubicBezTo>
                    <a:pt x="6262" y="8025"/>
                    <a:pt x="8056" y="6232"/>
                    <a:pt x="8056" y="4013"/>
                  </a:cubicBezTo>
                  <a:cubicBezTo>
                    <a:pt x="8056" y="1794"/>
                    <a:pt x="6262" y="1"/>
                    <a:pt x="40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2"/>
            <p:cNvSpPr/>
            <p:nvPr/>
          </p:nvSpPr>
          <p:spPr>
            <a:xfrm>
              <a:off x="4853163" y="2588729"/>
              <a:ext cx="188956" cy="187980"/>
            </a:xfrm>
            <a:custGeom>
              <a:avLst/>
              <a:gdLst/>
              <a:ahLst/>
              <a:cxnLst/>
              <a:rect l="l" t="t" r="r" b="b"/>
              <a:pathLst>
                <a:path w="5806" h="5776" extrusionOk="0">
                  <a:moveTo>
                    <a:pt x="2918" y="0"/>
                  </a:moveTo>
                  <a:cubicBezTo>
                    <a:pt x="1307" y="0"/>
                    <a:pt x="0" y="1277"/>
                    <a:pt x="0" y="2888"/>
                  </a:cubicBezTo>
                  <a:cubicBezTo>
                    <a:pt x="0" y="4499"/>
                    <a:pt x="1307" y="5775"/>
                    <a:pt x="2918" y="5775"/>
                  </a:cubicBezTo>
                  <a:cubicBezTo>
                    <a:pt x="4499" y="5775"/>
                    <a:pt x="5806" y="4499"/>
                    <a:pt x="5806" y="2888"/>
                  </a:cubicBezTo>
                  <a:cubicBezTo>
                    <a:pt x="5806" y="1277"/>
                    <a:pt x="4499" y="0"/>
                    <a:pt x="2918" y="0"/>
                  </a:cubicBezTo>
                  <a:close/>
                </a:path>
              </a:pathLst>
            </a:custGeom>
            <a:solidFill>
              <a:schemeClr val="dk1"/>
            </a:solidFill>
            <a:ln w="8350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2"/>
            <p:cNvSpPr/>
            <p:nvPr/>
          </p:nvSpPr>
          <p:spPr>
            <a:xfrm>
              <a:off x="5549842" y="2636211"/>
              <a:ext cx="582686" cy="91028"/>
            </a:xfrm>
            <a:custGeom>
              <a:avLst/>
              <a:gdLst/>
              <a:ahLst/>
              <a:cxnLst/>
              <a:rect l="l" t="t" r="r" b="b"/>
              <a:pathLst>
                <a:path w="17904" h="2797" extrusionOk="0">
                  <a:moveTo>
                    <a:pt x="0" y="0"/>
                  </a:moveTo>
                  <a:lnTo>
                    <a:pt x="0" y="2797"/>
                  </a:lnTo>
                  <a:lnTo>
                    <a:pt x="2827" y="2797"/>
                  </a:lnTo>
                  <a:lnTo>
                    <a:pt x="2827" y="0"/>
                  </a:lnTo>
                  <a:close/>
                  <a:moveTo>
                    <a:pt x="3770" y="0"/>
                  </a:moveTo>
                  <a:lnTo>
                    <a:pt x="3770" y="2797"/>
                  </a:lnTo>
                  <a:lnTo>
                    <a:pt x="6596" y="2797"/>
                  </a:lnTo>
                  <a:lnTo>
                    <a:pt x="6596" y="0"/>
                  </a:lnTo>
                  <a:close/>
                  <a:moveTo>
                    <a:pt x="7539" y="0"/>
                  </a:moveTo>
                  <a:lnTo>
                    <a:pt x="7539" y="2797"/>
                  </a:lnTo>
                  <a:lnTo>
                    <a:pt x="10365" y="2797"/>
                  </a:lnTo>
                  <a:lnTo>
                    <a:pt x="10365" y="0"/>
                  </a:lnTo>
                  <a:close/>
                  <a:moveTo>
                    <a:pt x="11308" y="0"/>
                  </a:moveTo>
                  <a:lnTo>
                    <a:pt x="11308" y="2797"/>
                  </a:lnTo>
                  <a:lnTo>
                    <a:pt x="14134" y="2797"/>
                  </a:lnTo>
                  <a:lnTo>
                    <a:pt x="14134" y="0"/>
                  </a:lnTo>
                  <a:close/>
                  <a:moveTo>
                    <a:pt x="15077" y="0"/>
                  </a:moveTo>
                  <a:lnTo>
                    <a:pt x="15077" y="2797"/>
                  </a:lnTo>
                  <a:lnTo>
                    <a:pt x="17904" y="2797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chemeClr val="dk1"/>
            </a:solidFill>
            <a:ln w="8350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C360891B-2E99-414E-9B40-89E2CAE4C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125" y="139165"/>
            <a:ext cx="1443906" cy="122839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9311CD8-05AF-4A5C-BC5B-246548422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500" y="2040085"/>
            <a:ext cx="923256" cy="923256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4D777AD-7C60-47A7-ABCC-BF564A0B92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2015" y="1992389"/>
            <a:ext cx="1530755" cy="10186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6"/>
          <p:cNvSpPr txBox="1">
            <a:spLocks noGrp="1"/>
          </p:cNvSpPr>
          <p:nvPr>
            <p:ph type="title"/>
          </p:nvPr>
        </p:nvSpPr>
        <p:spPr>
          <a:xfrm>
            <a:off x="4572000" y="2145759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Le Distributeur</a:t>
            </a:r>
            <a:endParaRPr sz="3200" dirty="0"/>
          </a:p>
        </p:txBody>
      </p:sp>
      <p:grpSp>
        <p:nvGrpSpPr>
          <p:cNvPr id="961" name="Google Shape;961;p36"/>
          <p:cNvGrpSpPr/>
          <p:nvPr/>
        </p:nvGrpSpPr>
        <p:grpSpPr>
          <a:xfrm>
            <a:off x="601309" y="2145759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3909984" y="2145759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 rot="5400000">
            <a:off x="2255058" y="605900"/>
            <a:ext cx="289868" cy="852000"/>
            <a:chOff x="456616" y="2161476"/>
            <a:chExt cx="289868" cy="852000"/>
          </a:xfrm>
        </p:grpSpPr>
        <p:sp>
          <p:nvSpPr>
            <p:cNvPr id="974" name="Google Shape;974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36"/>
          <p:cNvGrpSpPr/>
          <p:nvPr/>
        </p:nvGrpSpPr>
        <p:grpSpPr>
          <a:xfrm rot="5400000">
            <a:off x="2255058" y="3871111"/>
            <a:ext cx="289868" cy="852000"/>
            <a:chOff x="456616" y="2161476"/>
            <a:chExt cx="289868" cy="852000"/>
          </a:xfrm>
        </p:grpSpPr>
        <p:sp>
          <p:nvSpPr>
            <p:cNvPr id="980" name="Google Shape;980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" name="Image 39">
            <a:extLst>
              <a:ext uri="{FF2B5EF4-FFF2-40B4-BE49-F238E27FC236}">
                <a16:creationId xmlns:a16="http://schemas.microsoft.com/office/drawing/2014/main" id="{BB264252-049A-4400-8166-15BD68C83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216" y="14723"/>
            <a:ext cx="1219151" cy="1037189"/>
          </a:xfrm>
          <a:prstGeom prst="rect">
            <a:avLst/>
          </a:prstGeom>
        </p:spPr>
      </p:pic>
      <p:sp>
        <p:nvSpPr>
          <p:cNvPr id="56" name="ZoneTexte 55">
            <a:extLst>
              <a:ext uri="{FF2B5EF4-FFF2-40B4-BE49-F238E27FC236}">
                <a16:creationId xmlns:a16="http://schemas.microsoft.com/office/drawing/2014/main" id="{73F07DCF-1535-4768-9C16-883FBEA14F4F}"/>
              </a:ext>
            </a:extLst>
          </p:cNvPr>
          <p:cNvSpPr txBox="1"/>
          <p:nvPr/>
        </p:nvSpPr>
        <p:spPr>
          <a:xfrm>
            <a:off x="4572000" y="1176834"/>
            <a:ext cx="501239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700" b="1" dirty="0">
                <a:solidFill>
                  <a:srgbClr val="FFFFFF"/>
                </a:solidFill>
                <a:latin typeface="Montserrat"/>
                <a:sym typeface="Montserrat"/>
              </a:rPr>
              <a:t>SCH</a:t>
            </a:r>
            <a:r>
              <a:rPr lang="fr-FR" sz="2700" b="1" dirty="0">
                <a:solidFill>
                  <a:srgbClr val="FFFFFF"/>
                </a:solidFill>
                <a:latin typeface="Montserrat"/>
                <a:sym typeface="Montserrat"/>
              </a:rPr>
              <a:t>É</a:t>
            </a:r>
            <a:r>
              <a:rPr lang="en" sz="2700" b="1" dirty="0">
                <a:solidFill>
                  <a:srgbClr val="FFFFFF"/>
                </a:solidFill>
                <a:latin typeface="Montserrat"/>
                <a:sym typeface="Montserrat"/>
              </a:rPr>
              <a:t>MA</a:t>
            </a:r>
            <a:endParaRPr lang="fr-FR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1" name="Modèle 3D 30">
                <a:extLst>
                  <a:ext uri="{FF2B5EF4-FFF2-40B4-BE49-F238E27FC236}">
                    <a16:creationId xmlns:a16="http://schemas.microsoft.com/office/drawing/2014/main" id="{EAD872A6-CECD-AAB5-9748-21C8F57F98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7829182"/>
                  </p:ext>
                </p:extLst>
              </p:nvPr>
            </p:nvGraphicFramePr>
            <p:xfrm>
              <a:off x="1027889" y="903454"/>
              <a:ext cx="2770692" cy="320867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770692" cy="3208672"/>
                    </a:xfrm>
                    <a:prstGeom prst="rect">
                      <a:avLst/>
                    </a:prstGeom>
                  </am3d:spPr>
                  <am3d:camera>
                    <am3d:pos x="0" y="0" z="802135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513" d="1000000"/>
                    <am3d:preTrans dx="-52328850" dy="-82887571" dz="41025155"/>
                    <am3d:scale>
                      <am3d:sx n="1000000" d="1000000"/>
                      <am3d:sy n="1000000" d="1000000"/>
                      <am3d:sz n="1000000" d="1000000"/>
                    </am3d:scale>
                    <am3d:rot ax="1241308" ay="3757034" az="111226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9894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1" name="Modèle 3D 30">
                <a:extLst>
                  <a:ext uri="{FF2B5EF4-FFF2-40B4-BE49-F238E27FC236}">
                    <a16:creationId xmlns:a16="http://schemas.microsoft.com/office/drawing/2014/main" id="{EAD872A6-CECD-AAB5-9748-21C8F57F98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7889" y="903454"/>
                <a:ext cx="2770692" cy="3208672"/>
              </a:xfrm>
              <a:prstGeom prst="rect">
                <a:avLst/>
              </a:prstGeom>
            </p:spPr>
          </p:pic>
        </mc:Fallback>
      </mc:AlternateContent>
      <p:sp>
        <p:nvSpPr>
          <p:cNvPr id="32" name="ZoneTexte 31">
            <a:extLst>
              <a:ext uri="{FF2B5EF4-FFF2-40B4-BE49-F238E27FC236}">
                <a16:creationId xmlns:a16="http://schemas.microsoft.com/office/drawing/2014/main" id="{073A1B7C-B37B-6F15-5AC2-53DEAEAE3BB3}"/>
              </a:ext>
            </a:extLst>
          </p:cNvPr>
          <p:cNvSpPr txBox="1"/>
          <p:nvPr/>
        </p:nvSpPr>
        <p:spPr>
          <a:xfrm>
            <a:off x="3789226" y="149434"/>
            <a:ext cx="36633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cs typeface="Arial"/>
                <a:sym typeface="Montserrat"/>
              </a:rPr>
              <a:t>FONCTIONS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GP">
  <a:themeElements>
    <a:clrScheme name="CGP">
      <a:dk1>
        <a:srgbClr val="00394C"/>
      </a:dk1>
      <a:lt1>
        <a:sysClr val="window" lastClr="FFFFFF"/>
      </a:lt1>
      <a:dk2>
        <a:srgbClr val="00394C"/>
      </a:dk2>
      <a:lt2>
        <a:srgbClr val="F3F4F5"/>
      </a:lt2>
      <a:accent1>
        <a:srgbClr val="FF006E"/>
      </a:accent1>
      <a:accent2>
        <a:srgbClr val="8338EC"/>
      </a:accent2>
      <a:accent3>
        <a:srgbClr val="3A86FF"/>
      </a:accent3>
      <a:accent4>
        <a:srgbClr val="FFBE0B"/>
      </a:accent4>
      <a:accent5>
        <a:srgbClr val="FB5607"/>
      </a:accent5>
      <a:accent6>
        <a:srgbClr val="FF4595"/>
      </a:accent6>
      <a:hlink>
        <a:srgbClr val="3A86FF"/>
      </a:hlink>
      <a:folHlink>
        <a:srgbClr val="8338EC"/>
      </a:folHlink>
    </a:clrScheme>
    <a:fontScheme name="CGP">
      <a:majorFont>
        <a:latin typeface="Montserrat Medium"/>
        <a:ea typeface=""/>
        <a:cs typeface=""/>
      </a:majorFont>
      <a:minorFont>
        <a:latin typeface="Montserra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32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GP" id="{BE4A491B-C70B-4FEB-901E-41B8C377834E}" vid="{8440D253-F09F-42D5-964D-C195A28CD1E6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</TotalTime>
  <Words>368</Words>
  <Application>Microsoft Office PowerPoint</Application>
  <PresentationFormat>Affichage à l'écran (16:9)</PresentationFormat>
  <Paragraphs>138</Paragraphs>
  <Slides>25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25</vt:i4>
      </vt:variant>
    </vt:vector>
  </HeadingPairs>
  <TitlesOfParts>
    <vt:vector size="35" baseType="lpstr">
      <vt:lpstr>Arial</vt:lpstr>
      <vt:lpstr>Lato</vt:lpstr>
      <vt:lpstr>Montserrat ExtraBold</vt:lpstr>
      <vt:lpstr>Bebas Neue</vt:lpstr>
      <vt:lpstr>Montserrat SemiBold</vt:lpstr>
      <vt:lpstr>Montserrat Medium</vt:lpstr>
      <vt:lpstr>Montserrat</vt:lpstr>
      <vt:lpstr>Source Sans Pro</vt:lpstr>
      <vt:lpstr>Electronic Circuit Style CV by Slidesgo</vt:lpstr>
      <vt:lpstr>CGP</vt:lpstr>
      <vt:lpstr>DISTRIBUTEUR DE MÉDICAMENTS CONNECTÉS</vt:lpstr>
      <vt:lpstr>Présentation PowerPoint</vt:lpstr>
      <vt:lpstr>OBJECTIFS</vt:lpstr>
      <vt:lpstr>OBJECTIFS</vt:lpstr>
      <vt:lpstr>Présentation PowerPoint</vt:lpstr>
      <vt:lpstr>MOTIVATIONS</vt:lpstr>
      <vt:lpstr>FONCTIONS</vt:lpstr>
      <vt:lpstr>FONCTIONS</vt:lpstr>
      <vt:lpstr>Le Distributeur</vt:lpstr>
      <vt:lpstr>Le Distributeur</vt:lpstr>
      <vt:lpstr>Le Distributeur</vt:lpstr>
      <vt:lpstr>Le Distributeur</vt:lpstr>
      <vt:lpstr>Le Distributeur</vt:lpstr>
      <vt:lpstr>Le Distributeur</vt:lpstr>
      <vt:lpstr>MATÉRIELS</vt:lpstr>
      <vt:lpstr>MATÉRIELS</vt:lpstr>
      <vt:lpstr>PLANNING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DISTRIBUTEUR DE MÉDICAMENT CONNECTÉ</dc:title>
  <dc:creator>Nathan BOSSERT</dc:creator>
  <cp:lastModifiedBy>Nathan Bossert</cp:lastModifiedBy>
  <cp:revision>42</cp:revision>
  <dcterms:modified xsi:type="dcterms:W3CDTF">2022-05-29T16:45:02Z</dcterms:modified>
  <cp:contentStatus/>
</cp:coreProperties>
</file>